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modernComment_44E_BA014A5A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  <p188:author id="{1B4538DD-8686-2F8E-4AF0-15C617F13196}" name="Ileana Ciurea" initials="IC" userId="S::ileana.ciurea@greycell.ca::8948fc58-0a30-4242-8d3b-9074f456e690" providerId="AD"/>
</p188:authorLst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omments/modernComment_44E_BA014A5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6FE2361-24D9-4A71-8EDF-50D970E144EA}" authorId="{1B4538DD-8686-2F8E-4AF0-15C617F13196}" created="2023-04-24T20:39:59.517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120646746" sldId="1102"/>
      <ac:graphicFrameMk id="50" creationId="{2AF9984B-C60B-7298-04FC-C05238D343DD}"/>
    </ac:deMkLst>
    <p188:txBody>
      <a:bodyPr/>
      <a:lstStyle/>
      <a:p>
        <a:r>
          <a:rPr lang="en-CA"/>
          <a:t>This needs to show only the second and third section. Sarah could help with formatting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570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11621C-3EA7-C342-A130-13C6D43C8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583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11.png"/><Relationship Id="rId18" Type="http://schemas.openxmlformats.org/officeDocument/2006/relationships/image" Target="../media/image23.png"/><Relationship Id="rId3" Type="http://schemas.microsoft.com/office/2018/10/relationships/comments" Target="../comments/modernComment_44E_BA014A5A.xml"/><Relationship Id="rId7" Type="http://schemas.openxmlformats.org/officeDocument/2006/relationships/image" Target="../media/image12.png"/><Relationship Id="rId12" Type="http://schemas.openxmlformats.org/officeDocument/2006/relationships/image" Target="../media/image9.png"/><Relationship Id="rId17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10.png"/><Relationship Id="rId5" Type="http://schemas.openxmlformats.org/officeDocument/2006/relationships/image" Target="../media/image18.emf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17.emf"/><Relationship Id="rId9" Type="http://schemas.openxmlformats.org/officeDocument/2006/relationships/image" Target="../media/image14.png"/><Relationship Id="rId14" Type="http://schemas.openxmlformats.org/officeDocument/2006/relationships/image" Target="../media/image13.png"/></Relationships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39171</TotalTime>
  <Words>242</Words>
  <Application>Microsoft Macintosh PowerPoint</Application>
  <PresentationFormat>Widescreen</PresentationFormat>
  <Paragraphs>49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Courier New</vt:lpstr>
      <vt:lpstr>Helvetica</vt:lpstr>
      <vt:lpstr>McMaster Brighter World Theme</vt:lpstr>
      <vt:lpstr>0.2  الرد على أسئلة صنّاع القرار من خلال الإدماج المناسب لأشكال الأدلة العلمية 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345</cp:revision>
  <cp:lastPrinted>2017-06-06T20:04:49Z</cp:lastPrinted>
  <dcterms:created xsi:type="dcterms:W3CDTF">2017-04-21T15:41:45Z</dcterms:created>
  <dcterms:modified xsi:type="dcterms:W3CDTF">2023-05-03T19:02:53Z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0x0101006EB10FA45183884EB94F15345AAEEF19</vt:lpwstr>
  </property>
  <property fmtid="{D5CDD505-2E9C-101B-9397-08002B2CF9AE}" pid="3" name="MediaServiceImageTags">
    <vt:lpwstr/>
  </property>
</Properties>
</file>