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39169</TotalTime>
  <Words>165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Montserrat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