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  <p188:author id="{1B4538DD-8686-2F8E-4AF0-15C617F13196}" name="Ileana Ciurea" initials="IC" userId="S::ileana.ciurea@greycell.ca::8948fc58-0a30-4242-8d3b-9074f456e690" providerId="AD"/>
</p188:authorLst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30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39169</TotalTime>
  <Words>165</Words>
  <Application>Microsoft Macintosh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Courier New</vt:lpstr>
      <vt:lpstr>Helvetica</vt:lpstr>
      <vt:lpstr>Montserrat</vt:lpstr>
      <vt:lpstr>McMaster Brighter World Theme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345</cp:revision>
  <cp:lastPrinted>2017-06-06T20:04:49Z</cp:lastPrinted>
  <dcterms:created xsi:type="dcterms:W3CDTF">2017-04-21T15:41:45Z</dcterms:created>
  <dcterms:modified xsi:type="dcterms:W3CDTF">2023-05-03T19:10:19Z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0x0101006EB10FA45183884EB94F15345AAEEF19</vt:lpwstr>
  </property>
  <property fmtid="{D5CDD505-2E9C-101B-9397-08002B2CF9AE}" pid="3" name="MediaServiceImageTags">
    <vt:lpwstr/>
  </property>
</Properties>
</file>