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02689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docProps/app.xml><?xml version="1.0" encoding="utf-8"?>
<Properties xmlns="http://schemas.openxmlformats.org/officeDocument/2006/extended-properties" xmlns:vt="http://schemas.openxmlformats.org/officeDocument/2006/docPropsVTypes">
  <Template/>
  <TotalTime>33161</TotalTime>
  <Words>215</Words>
  <Application>Microsoft Macintosh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Courier New</vt:lpstr>
      <vt:lpstr>McMaster Brighter World Theme</vt:lpstr>
      <vt:lpstr>エビデンスに形式を適切に組み合わせて、 意思決定者の質問に回答する  1) 国内のエビデンスの形式を意思決定プロセスの適切なステップに適合させる </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2024-10-03T15:45:51Z</dcterms:modified>
</cp:coreProperties>
</file>