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authors.xml><?xml version="1.0" encoding="utf-8"?>
<p188:authorLst xmlns:a="http://schemas.openxmlformats.org/drawingml/2006/main" xmlns:r="http://schemas.openxmlformats.org/officeDocument/2006/relationships" xmlns:p188="http://schemas.microsoft.com/office/powerpoint/2018/8/main">
  <p188:author id="{FD004155-0BE5-983B-240A-7F579D944F20}" name="Lavis, John" initials="LJ" userId="S::lavisj@mcmaster.ca::8625103c-d98b-4845-814c-6cf45bf9f2ec" providerId="AD"/>
  <p188:author id="{CB079C5A-0D4E-BE37-2D8A-87824B504FDA}" name="Sue Johnston" initials="SJ" userId="26f1e46323adff1d" providerId="Windows Live"/>
</p188:authorLst>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8/10/relationships/authors" Target="author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40268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11621C-3EA7-C342-A130-13C6D43C8C01}" type="slidenum">
              <a:rPr lang="en-US" smtClean="0"/>
              <a:pPr/>
              <a:t>2</a:t>
            </a:fld>
            <a:endParaRPr lang="en-US" dirty="0"/>
          </a:p>
        </p:txBody>
      </p:sp>
    </p:spTree>
    <p:extLst>
      <p:ext uri="{BB962C8B-B14F-4D97-AF65-F5344CB8AC3E}">
        <p14:creationId xmlns:p14="http://schemas.microsoft.com/office/powerpoint/2010/main" val="1563899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0768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290587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2.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3.png"/><Relationship Id="rId3" Type="http://schemas.openxmlformats.org/officeDocument/2006/relationships/image" Target="../media/image19.emf"/><Relationship Id="rId7" Type="http://schemas.openxmlformats.org/officeDocument/2006/relationships/image" Target="../media/image16.png"/><Relationship Id="rId12" Type="http://schemas.openxmlformats.org/officeDocument/2006/relationships/image" Target="../media/image11.png"/><Relationship Id="rId17" Type="http://schemas.openxmlformats.org/officeDocument/2006/relationships/image" Target="../media/image25.png"/><Relationship Id="rId2" Type="http://schemas.openxmlformats.org/officeDocument/2006/relationships/notesSlide" Target="../notesSlides/notesSlide2.xml"/><Relationship Id="rId16"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9.png"/><Relationship Id="rId5" Type="http://schemas.openxmlformats.org/officeDocument/2006/relationships/image" Target="../media/image21.png"/><Relationship Id="rId15" Type="http://schemas.openxmlformats.org/officeDocument/2006/relationships/image" Target="../media/image23.png"/><Relationship Id="rId10" Type="http://schemas.openxmlformats.org/officeDocument/2006/relationships/image" Target="../media/image10.png"/><Relationship Id="rId4" Type="http://schemas.openxmlformats.org/officeDocument/2006/relationships/image" Target="../media/image20.emf"/><Relationship Id="rId9" Type="http://schemas.openxmlformats.org/officeDocument/2006/relationships/image" Target="../media/image15.png"/><Relationship Id="rId14" Type="http://schemas.openxmlformats.org/officeDocument/2006/relationships/image" Target="../media/image22.png"/></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24.png"/><Relationship Id="rId3" Type="http://schemas.openxmlformats.org/officeDocument/2006/relationships/image" Target="../media/image15.png"/><Relationship Id="rId7" Type="http://schemas.openxmlformats.org/officeDocument/2006/relationships/image" Target="../media/image14.png"/><Relationship Id="rId12" Type="http://schemas.openxmlformats.org/officeDocument/2006/relationships/image" Target="../media/image23.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13.png"/><Relationship Id="rId11" Type="http://schemas.openxmlformats.org/officeDocument/2006/relationships/image" Target="../media/image22.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8.png"/><Relationship Id="rId7" Type="http://schemas.openxmlformats.org/officeDocument/2006/relationships/image" Target="../media/image28.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27.png"/><Relationship Id="rId5" Type="http://schemas.openxmlformats.org/officeDocument/2006/relationships/image" Target="../media/image14.png"/><Relationship Id="rId10" Type="http://schemas.openxmlformats.org/officeDocument/2006/relationships/image" Target="../media/image31.png"/><Relationship Id="rId4" Type="http://schemas.openxmlformats.org/officeDocument/2006/relationships/image" Target="../media/image26.png"/><Relationship Id="rId9" Type="http://schemas.openxmlformats.org/officeDocument/2006/relationships/image" Target="../media/image30.png"/></Relationships>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docProps/app.xml><?xml version="1.0" encoding="utf-8"?>
<Properties xmlns="http://schemas.openxmlformats.org/officeDocument/2006/extended-properties" xmlns:vt="http://schemas.openxmlformats.org/officeDocument/2006/docPropsVTypes">
  <Template/>
  <TotalTime>33160</TotalTime>
  <Words>1593</Words>
  <Application>Microsoft Macintosh PowerPoint</Application>
  <PresentationFormat>Widescreen</PresentationFormat>
  <Paragraphs>121</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ＭＳ 明朝</vt:lpstr>
      <vt:lpstr>Arial</vt:lpstr>
      <vt:lpstr>Calibri</vt:lpstr>
      <vt:lpstr>Courier New</vt:lpstr>
      <vt:lpstr>Helvetica</vt:lpstr>
      <vt:lpstr>Trebuchet MS</vt:lpstr>
      <vt:lpstr>McMaster Brighter World Theme</vt:lpstr>
      <vt:lpstr>エビデンスに形式を適切に組み合わせて、 意思決定者の質問に回答する  1) 国内のエビデンスの形式を意思決定プロセスの適切なステップに適合させる </vt:lpstr>
      <vt:lpstr>PowerPoint Presentation</vt:lpstr>
      <vt:lpstr>エビデンス利用にアプローチする別の方法:  迅速な学習および改善のサイクルにエビデンスを組み込む (例：気候適応、教育、保健)</vt:lpstr>
      <vt:lpstr>最良のエビデンス（いま注目を集めているものに対して）と エキスパートパネルの具体例</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326</cp:revision>
  <cp:lastPrinted>2024-07-01T02:01:52Z</cp:lastPrinted>
  <dcterms:created xsi:type="dcterms:W3CDTF">2017-04-21T15:41:45Z</dcterms:created>
  <dcterms:modified xsi:type="dcterms:W3CDTF">2024-10-03T15:45:34Z</dcterms:modified>
</cp:coreProperties>
</file>