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11621C-3EA7-C342-A130-13C6D43C8C0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32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33160</TotalTime>
  <Words>833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Trebuchet MS</vt:lpstr>
      <vt:lpstr>McMaster Brighter World Theme</vt:lpstr>
      <vt:lpstr>RESSAの実施は、何が国内のエビデンスシステムで、それが研究・ イノベーションシステムとどう異なるかをしっかり理解することから 始まる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326</cp:revision>
  <cp:lastPrinted>2024-07-01T02:01:52Z</cp:lastPrinted>
  <dcterms:created xsi:type="dcterms:W3CDTF">2017-04-21T15:41:45Z</dcterms:created>
  <dcterms:modified xsi:type="dcterms:W3CDTF">2024-10-03T15:48:22Z</dcterms:modified>
</cp:coreProperties>
</file>