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authors.xml><?xml version="1.0" encoding="utf-8"?>
<p188:authorLst xmlns:a="http://schemas.openxmlformats.org/drawingml/2006/main" xmlns:r="http://schemas.openxmlformats.org/officeDocument/2006/relationships" xmlns:p188="http://schemas.microsoft.com/office/powerpoint/2018/8/main">
  <p188:author id="{FD004155-0BE5-983B-240A-7F579D944F20}" name="Lavis, John" initials="LJ" userId="S::lavisj@mcmaster.ca::8625103c-d98b-4845-814c-6cf45bf9f2ec" providerId="AD"/>
  <p188:author id="{CB079C5A-0D4E-BE37-2D8A-87824B504FDA}" name="Sue Johnston" initials="SJ" userId="26f1e46323adff1d" providerId="Windows Live"/>
</p188:authorLst>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2.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C11621C-3EA7-C342-A130-13C6D43C8C01}" type="slidenum">
              <a:rPr lang="en-US" smtClean="0"/>
              <a:pPr/>
              <a:t>1</a:t>
            </a:fld>
            <a:endParaRPr lang="en-US" dirty="0"/>
          </a:p>
        </p:txBody>
      </p:sp>
    </p:spTree>
    <p:extLst>
      <p:ext uri="{BB962C8B-B14F-4D97-AF65-F5344CB8AC3E}">
        <p14:creationId xmlns:p14="http://schemas.microsoft.com/office/powerpoint/2010/main" val="33013230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644027">
              <a:defRPr/>
            </a:pPr>
            <a:fld id="{7C11621C-3EA7-C342-A130-13C6D43C8C01}" type="slidenum">
              <a:rPr lang="en-US">
                <a:solidFill>
                  <a:prstClr val="black"/>
                </a:solidFill>
              </a:rPr>
              <a:pPr defTabSz="644027">
                <a:defRPr/>
              </a:pPr>
              <a:t>2</a:t>
            </a:fld>
            <a:endParaRPr lang="en-US" dirty="0">
              <a:solidFill>
                <a:prstClr val="black"/>
              </a:solidFill>
            </a:endParaRPr>
          </a:p>
        </p:txBody>
      </p:sp>
    </p:spTree>
    <p:extLst>
      <p:ext uri="{BB962C8B-B14F-4D97-AF65-F5344CB8AC3E}">
        <p14:creationId xmlns:p14="http://schemas.microsoft.com/office/powerpoint/2010/main" val="186088634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docProps/app.xml><?xml version="1.0" encoding="utf-8"?>
<Properties xmlns="http://schemas.openxmlformats.org/officeDocument/2006/extended-properties" xmlns:vt="http://schemas.openxmlformats.org/officeDocument/2006/docPropsVTypes">
  <Template/>
  <TotalTime>33160</TotalTime>
  <Words>1932</Words>
  <Application>Microsoft Macintosh PowerPoint</Application>
  <PresentationFormat>Widescreen</PresentationFormat>
  <Paragraphs>57</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Courier New</vt:lpstr>
      <vt:lpstr>Helvetica</vt:lpstr>
      <vt:lpstr>Trebuchet MS</vt:lpstr>
      <vt:lpstr>Wingdings</vt:lpstr>
      <vt:lpstr>YuGo-Medium</vt:lpstr>
      <vt:lpstr>McMaster Brighter World Theme</vt:lpstr>
      <vt:lpstr>RESSAの実施は、何が国内のエビデンスシステムで、それが研究・ イノベーションシステムとどう異なるかをしっかり理解することから 始まる</vt:lpstr>
      <vt:lpstr>エビデンス支援システムの潜在的特徴は、以下の薄緑色で示される… …聞き取り内容の例は、表示されたコメントボックスに記載（要するに、ほとんどの国がエビデンス支援システムの特徴を持っておらず、 特に危機が顕在化した際に最善の取り組みをしている国はさらに少ない）</vt:lpstr>
    </vt:vector>
  </TitlesOfParts>
  <Company>Ariad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Iwona Sowinski</dc:creator>
  <cp:lastModifiedBy>Lott, Steven</cp:lastModifiedBy>
  <cp:revision>326</cp:revision>
  <cp:lastPrinted>2024-07-01T02:01:52Z</cp:lastPrinted>
  <dcterms:created xsi:type="dcterms:W3CDTF">2017-04-21T15:41:45Z</dcterms:created>
  <dcterms:modified xsi:type="dcterms:W3CDTF">2024-10-03T15:48:06Z</dcterms:modified>
</cp:coreProperties>
</file>