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33161</TotalTime>
  <Words>442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McMaster Brighter World Theme</vt:lpstr>
      <vt:lpstr>エビデンス生産者（国内およびグローバル）間の協調の改善は、 重要な出発点になる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2024-10-03T15:50:01Z</dcterms:modified>
</cp:coreProperties>
</file>