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33160</TotalTime>
  <Words>1129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PingFang SC</vt:lpstr>
      <vt:lpstr>Arial</vt:lpstr>
      <vt:lpstr>Courier New</vt:lpstr>
      <vt:lpstr>Trebuchet MS</vt:lpstr>
      <vt:lpstr>McMaster Brighter World Theme</vt:lpstr>
      <vt:lpstr>協調を改善するために考え得る1つのモデル： グローバルと国内のつながりを強化することから始める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2024-10-03T15:50:57Z</dcterms:modified>
</cp:coreProperties>
</file>