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22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33160</TotalTime>
  <Words>1129</Words>
  <Application>Microsoft Macintosh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PingFang SC</vt:lpstr>
      <vt:lpstr>Arial</vt:lpstr>
      <vt:lpstr>Courier New</vt:lpstr>
      <vt:lpstr>Trebuchet MS</vt:lpstr>
      <vt:lpstr>McMaster Brighter World Theme</vt:lpstr>
      <vt:lpstr>協調を改善するために考え得る1つのモデル： グローバルと国内のつながりを強化することから始める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326</cp:revision>
  <cp:lastPrinted>2024-07-01T02:01:52Z</cp:lastPrinted>
  <dcterms:created xsi:type="dcterms:W3CDTF">2017-04-21T15:41:45Z</dcterms:created>
  <dcterms:modified xsi:type="dcterms:W3CDTF">2024-10-03T15:50:57Z</dcterms:modified>
</cp:coreProperties>
</file>