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authors.xml><?xml version="1.0" encoding="utf-8"?>
<p188:authorLst xmlns:a="http://schemas.openxmlformats.org/drawingml/2006/main" xmlns:r="http://schemas.openxmlformats.org/officeDocument/2006/relationships" xmlns:p188="http://schemas.microsoft.com/office/powerpoint/2018/8/main">
  <p188:author id="{FD004155-0BE5-983B-240A-7F579D944F20}" name="Lavis, John" initials="LJ" userId="S::lavisj@mcmaster.ca::8625103c-d98b-4845-814c-6cf45bf9f2ec" providerId="AD"/>
  <p188:author id="{CB079C5A-0D4E-BE37-2D8A-87824B504FDA}" name="Sue Johnston" initials="SJ" userId="26f1e46323adff1d" providerId="Windows Live"/>
</p188:authorLst>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1.xml"/><Relationship Id="rId7" Type="http://schemas.openxmlformats.org/officeDocument/2006/relationships/notesMaster" Target="notesMasters/notesMaster1.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tableStyles" Target="tableStyles.xml"/><Relationship Id="rId5" Type="http://schemas.openxmlformats.org/officeDocument/2006/relationships/slide" Target="slides/slide2.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76309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820224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99929666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docProps/app.xml><?xml version="1.0" encoding="utf-8"?>
<Properties xmlns="http://schemas.openxmlformats.org/officeDocument/2006/extended-properties" xmlns:vt="http://schemas.openxmlformats.org/officeDocument/2006/docPropsVTypes">
  <Template/>
  <TotalTime>33160</TotalTime>
  <Words>2392</Words>
  <Application>Microsoft Macintosh PowerPoint</Application>
  <PresentationFormat>Widescreen</PresentationFormat>
  <Paragraphs>90</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PingFang SC</vt:lpstr>
      <vt:lpstr>Arial</vt:lpstr>
      <vt:lpstr>Courier New</vt:lpstr>
      <vt:lpstr>Trebuchet MS</vt:lpstr>
      <vt:lpstr>McMaster Brighter World Theme</vt:lpstr>
      <vt:lpstr>エビデンス生産者（国内およびグローバル）間の協調の改善は、 重要な出発点になる</vt:lpstr>
      <vt:lpstr>協調を改善するために考え得る1つのモデル： グローバルと国内のつながりを強化することから始める</vt:lpstr>
      <vt:lpstr>協調を改善するために考え得る1つのモデル： 変化のための手段として資金を用いる （研究の無駄削減によって節約された資金を用いて国内のエビデンスニーズにより良く対処する）</vt:lpstr>
    </vt:vector>
  </TitlesOfParts>
  <Company>Ariad Communications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Iwona Sowinski</dc:creator>
  <cp:lastModifiedBy>Lott, Steven</cp:lastModifiedBy>
  <cp:revision>326</cp:revision>
  <cp:lastPrinted>2024-07-01T02:01:52Z</cp:lastPrinted>
  <dcterms:created xsi:type="dcterms:W3CDTF">2017-04-21T15:41:45Z</dcterms:created>
  <dcterms:modified xsi:type="dcterms:W3CDTF">2024-10-03T15:50:39Z</dcterms:modified>
</cp:coreProperties>
</file>