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</p188:authorLst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33160</TotalTime>
  <Words>1520</Words>
  <Application>Microsoft Macintosh PowerPoint</Application>
  <PresentationFormat>Widescreen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Courier New</vt:lpstr>
      <vt:lpstr>McMaster Brighter World Theme</vt:lpstr>
      <vt:lpstr>補遺2</vt:lpstr>
      <vt:lpstr>補遺2（つづき）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326</cp:revision>
  <cp:lastPrinted>2024-07-01T02:01:52Z</cp:lastPrinted>
  <dcterms:created xsi:type="dcterms:W3CDTF">2017-04-21T15:41:45Z</dcterms:created>
  <dcterms:modified xsi:type="dcterms:W3CDTF">2024-10-03T15:53:24Z</dcterms:modified>
</cp:coreProperties>
</file>