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243</Words>
  <Application>Microsoft Macintosh PowerPoint</Application>
  <PresentationFormat>Widescreen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Helvetica</vt:lpstr>
      <vt:lpstr>Roboto</vt:lpstr>
      <vt:lpstr>McMaster Brighter World Theme</vt:lpstr>
      <vt:lpstr>0.1 Responder às perguntas dos tomadores de decisão com a combinação certa de formas de evidências (e combinar as formas de evidências nacionais com a etapa certa no processo de tomada de decisã) </vt:lpstr>
      <vt:lpstr>0.1 (continua) Responder às perguntas dos tomadores de decisão com a combinação certa de formas de evidências (e combinar as formas de evidências nacionais com a etapa certa no processo de tomada de decisã) 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2023-03-13T13:25:10Z</dcterms:modified>
</cp:coreProperties>
</file>