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ássia Fernandes Carvalho" initials="KFC" lastIdx="51" clrIdx="0">
    <p:extLst>
      <p:ext uri="{19B8F6BF-5375-455C-9EA6-DF929625EA0E}">
        <p15:presenceInfo xmlns:p15="http://schemas.microsoft.com/office/powerpoint/2012/main" userId="beacac294acfe6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D2E5"/>
    <a:srgbClr val="99CC66"/>
    <a:srgbClr val="CC76A6"/>
    <a:srgbClr val="25477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4" autoAdjust="0"/>
    <p:restoredTop sz="95707" autoAdjust="0"/>
  </p:normalViewPr>
  <p:slideViewPr>
    <p:cSldViewPr snapToGrid="0" snapToObjects="1">
      <p:cViewPr varScale="1">
        <p:scale>
          <a:sx n="128" d="100"/>
          <a:sy n="128" d="100"/>
        </p:scale>
        <p:origin x="1040" y="18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3/13/23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34165</TotalTime>
  <Words>1082</Words>
  <Application>Microsoft Macintosh PowerPoint</Application>
  <PresentationFormat>Widescreen</PresentationFormat>
  <Paragraphs>80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Courier New</vt:lpstr>
      <vt:lpstr>Helvetica</vt:lpstr>
      <vt:lpstr>Roboto</vt:lpstr>
      <vt:lpstr>McMaster Brighter World Theme</vt:lpstr>
      <vt:lpstr>PowerPoint Presentation</vt:lpstr>
      <vt:lpstr>PowerPoint Presentation</vt:lpstr>
      <vt:lpstr>PowerPoint Presentation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484</cp:revision>
  <cp:lastPrinted>2017-06-06T20:04:49Z</cp:lastPrinted>
  <dcterms:created xsi:type="dcterms:W3CDTF">2017-04-21T15:41:45Z</dcterms:created>
  <dcterms:modified xsi:type="dcterms:W3CDTF">2023-03-13T13:22:32Z</dcterms:modified>
</cp:coreProperties>
</file>