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746</Words>
  <Application>Microsoft Macintosh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Roboto</vt:lpstr>
      <vt:lpstr>McMaster Brighter World Theme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484</cp:revision>
  <cp:lastPrinted>2017-06-06T20:04:49Z</cp:lastPrinted>
  <dcterms:created xsi:type="dcterms:W3CDTF">2017-04-21T15:41:45Z</dcterms:created>
  <dcterms:modified xsi:type="dcterms:W3CDTF">2023-03-13T13:23:50Z</dcterms:modified>
</cp:coreProperties>
</file>