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776"/>
    <a:srgbClr val="8DD2E5"/>
    <a:srgbClr val="99CC66"/>
    <a:srgbClr val="CC76A6"/>
    <a:srgbClr val="FEB714"/>
    <a:srgbClr val="FFC057"/>
    <a:srgbClr val="6AA855"/>
    <a:srgbClr val="6FC0D3"/>
    <a:srgbClr val="8DC758"/>
    <a:srgbClr val="99CC6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746" autoAdjust="0"/>
    <p:restoredTop sz="91429" autoAdjust="0"/>
  </p:normalViewPr>
  <p:slideViewPr>
    <p:cSldViewPr snapToGrid="0" snapToObjects="1">
      <p:cViewPr varScale="1">
        <p:scale>
          <a:sx n="114" d="100"/>
          <a:sy n="114" d="100"/>
        </p:scale>
        <p:origin x="176" y="232"/>
      </p:cViewPr>
      <p:guideLst>
        <p:guide orient="horz" pos="2137"/>
        <p:guide pos="3840"/>
      </p:guideLst>
    </p:cSldViewPr>
  </p:slideViewPr>
  <p:outlineViewPr>
    <p:cViewPr>
      <p:scale>
        <a:sx n="33" d="100"/>
        <a:sy n="33" d="100"/>
      </p:scale>
      <p:origin x="0" y="0"/>
    </p:cViewPr>
  </p:outlineViewPr>
  <p:notesTextViewPr>
    <p:cViewPr>
      <p:scale>
        <a:sx n="20" d="100"/>
        <a:sy n="20" d="100"/>
      </p:scale>
      <p:origin x="0" y="0"/>
    </p:cViewPr>
  </p:notesTextViewPr>
  <p:sorterViewPr>
    <p:cViewPr>
      <p:scale>
        <a:sx n="66" d="100"/>
        <a:sy n="66" d="100"/>
      </p:scale>
      <p:origin x="0" y="0"/>
    </p:cViewPr>
  </p:sorterViewPr>
  <p:gridSpacing cx="72008" cy="72008"/>
</p:viewPr>
</file>

<file path=docProps/app.xml><?xml version="1.0" encoding="utf-8"?>
<Properties xmlns="http://schemas.openxmlformats.org/officeDocument/2006/extended-properties" xmlns:vt="http://schemas.openxmlformats.org/officeDocument/2006/docPropsVTypes">
  <Template/>
  <TotalTime>33706</TotalTime>
  <Words>1584</Words>
  <Application>Microsoft Macintosh PowerPoint</Application>
  <PresentationFormat>Widescreen</PresentationFormat>
  <Paragraphs>163</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Courier New</vt:lpstr>
      <vt:lpstr>Helvetica</vt:lpstr>
      <vt:lpstr>Roboto</vt:lpstr>
      <vt:lpstr>McMaster Brighter World Theme</vt:lpstr>
      <vt:lpstr>PowerPoint Presentation</vt:lpstr>
      <vt:lpstr>0.1 Responder a las preguntas de los tomadores de decisiones con la combinación adecuada de formas de evidencia    (y hacer que las formas de evidencia local correspondan al paso adecuado en el proceso de toma de decisiones) </vt:lpstr>
      <vt:lpstr>0.1 (continuación) Responder a las preguntas de los tomadores de decisiones con la combinación adecuada de formas de evidencia    (y hacer que las formas de evidencia local correspondan al paso adecuado en el proceso de toma de decisiones) </vt:lpstr>
      <vt:lpstr>0.2 Responder a las preguntas de los tomadores de decisiones con la combinación adecuada de formas de evidencia </vt:lpstr>
      <vt:lpstr>PowerPoint Presentation</vt:lpstr>
      <vt:lpstr>PowerPoint Presentation</vt:lpstr>
      <vt:lpstr>PowerPoint Presentation</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408</cp:revision>
  <cp:lastPrinted>2017-06-06T20:04:49Z</cp:lastPrinted>
  <dcterms:created xsi:type="dcterms:W3CDTF">2017-04-21T15:41:45Z</dcterms:created>
  <dcterms:modified xsi:type="dcterms:W3CDTF">2023-03-10T19:11:50Z</dcterms:modified>
</cp:coreProperties>
</file>