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emf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533</Words>
  <Application>Microsoft Macintosh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Trebuchet MS</vt:lpstr>
      <vt:lpstr>Wingdings</vt:lpstr>
      <vt:lpstr>RISE</vt:lpstr>
      <vt:lpstr>ESN-CA</vt:lpstr>
      <vt:lpstr>GCESC</vt:lpstr>
      <vt:lpstr>タイムリー、需要主導型、そして公平性に配慮したエビデンス製品の潜在的構成要素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