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470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ゴシック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  <vt:lpstr>日常生活の中心にエビデンスを位置付ける方法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