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30748</TotalTime>
  <Words>277</Words>
  <Application>Microsoft Macintosh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ゴシック</vt:lpstr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283</cp:revision>
  <cp:lastPrinted>2023-05-24T15:22:34Z</cp:lastPrinted>
  <dcterms:created xsi:type="dcterms:W3CDTF">2017-04-21T15:41:45Z</dcterms:created>
  <dcterms:modified xsi:type="dcterms:W3CDTF">2024-08-29T14:24:35Z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