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svg"/><Relationship Id="rId18" Type="http://schemas.openxmlformats.org/officeDocument/2006/relationships/image" Target="../media/image47.emf"/><Relationship Id="rId26" Type="http://schemas.openxmlformats.org/officeDocument/2006/relationships/image" Target="../media/image55.svg"/><Relationship Id="rId3" Type="http://schemas.openxmlformats.org/officeDocument/2006/relationships/image" Target="../media/image32.png"/><Relationship Id="rId21" Type="http://schemas.openxmlformats.org/officeDocument/2006/relationships/image" Target="../media/image50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svg"/><Relationship Id="rId25" Type="http://schemas.openxmlformats.org/officeDocument/2006/relationships/image" Target="../media/image54.png"/><Relationship Id="rId33" Type="http://schemas.openxmlformats.org/officeDocument/2006/relationships/image" Target="../media/image6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5.png"/><Relationship Id="rId20" Type="http://schemas.openxmlformats.org/officeDocument/2006/relationships/image" Target="../media/image49.svg"/><Relationship Id="rId29" Type="http://schemas.openxmlformats.org/officeDocument/2006/relationships/image" Target="../media/image58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5.svg"/><Relationship Id="rId11" Type="http://schemas.openxmlformats.org/officeDocument/2006/relationships/image" Target="../media/image40.svg"/><Relationship Id="rId24" Type="http://schemas.openxmlformats.org/officeDocument/2006/relationships/image" Target="../media/image53.svg"/><Relationship Id="rId32" Type="http://schemas.openxmlformats.org/officeDocument/2006/relationships/image" Target="../media/image61.svg"/><Relationship Id="rId5" Type="http://schemas.openxmlformats.org/officeDocument/2006/relationships/image" Target="../media/image34.png"/><Relationship Id="rId15" Type="http://schemas.openxmlformats.org/officeDocument/2006/relationships/image" Target="../media/image44.svg"/><Relationship Id="rId23" Type="http://schemas.openxmlformats.org/officeDocument/2006/relationships/image" Target="../media/image52.png"/><Relationship Id="rId28" Type="http://schemas.openxmlformats.org/officeDocument/2006/relationships/image" Target="../media/image57.svg"/><Relationship Id="rId10" Type="http://schemas.openxmlformats.org/officeDocument/2006/relationships/image" Target="../media/image39.svg"/><Relationship Id="rId19" Type="http://schemas.openxmlformats.org/officeDocument/2006/relationships/image" Target="../media/image48.png"/><Relationship Id="rId31" Type="http://schemas.openxmlformats.org/officeDocument/2006/relationships/image" Target="../media/image60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Relationship Id="rId22" Type="http://schemas.openxmlformats.org/officeDocument/2006/relationships/image" Target="../media/image51.svg"/><Relationship Id="rId27" Type="http://schemas.openxmlformats.org/officeDocument/2006/relationships/image" Target="../media/image56.png"/><Relationship Id="rId30" Type="http://schemas.openxmlformats.org/officeDocument/2006/relationships/image" Target="../media/image59.svg"/><Relationship Id="rId8" Type="http://schemas.openxmlformats.org/officeDocument/2006/relationships/image" Target="../media/image37.svg"/></Relationships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30799</TotalTime>
  <Words>263</Words>
  <Application>Microsoft Macintosh PowerPoint</Application>
  <PresentationFormat>Widescreen</PresentationFormat>
  <Paragraphs>34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Courier New</vt:lpstr>
      <vt:lpstr>Helvetica</vt:lpstr>
      <vt:lpstr>Wingdings</vt:lpstr>
      <vt:lpstr>RISE</vt:lpstr>
      <vt:lpstr>ESN-CA</vt:lpstr>
      <vt:lpstr>GCESC</vt:lpstr>
      <vt:lpstr>Potenciais componentes de produtos de evidências oportunos, orientados para a demanda e equitativos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314</cp:revision>
  <cp:lastPrinted>2023-05-24T15:22:34Z</cp:lastPrinted>
  <dcterms:created xsi:type="dcterms:W3CDTF">2017-04-21T15:41:45Z</dcterms:created>
  <dcterms:modified xsi:type="dcterms:W3CDTF">2024-03-11T12:37:36Z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