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30799</TotalTime>
  <Words>81</Words>
  <Application>Microsoft Macintosh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Courier New</vt:lpstr>
      <vt:lpstr>Wingdings</vt:lpstr>
      <vt:lpstr>RISE</vt:lpstr>
      <vt:lpstr>ESN-CA</vt:lpstr>
      <vt:lpstr>GCESC</vt:lpstr>
      <vt:lpstr>Maneiras de colocar as evidências no centro da vida cotidiana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314</cp:revision>
  <cp:lastPrinted>2023-05-24T15:22:34Z</cp:lastPrinted>
  <dcterms:created xsi:type="dcterms:W3CDTF">2017-04-21T15:41:45Z</dcterms:created>
  <dcterms:modified xsi:type="dcterms:W3CDTF">2024-03-11T12:40:46Z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