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emf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30751</TotalTime>
  <Words>83</Words>
  <Application>Microsoft Macintosh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Courier New</vt:lpstr>
      <vt:lpstr>Wingdings</vt:lpstr>
      <vt:lpstr>RISE</vt:lpstr>
      <vt:lpstr>ESN-CA</vt:lpstr>
      <vt:lpstr>GCESC</vt:lpstr>
      <vt:lpstr>Momentum is building for a step-change improvement in each implementation priority, and more generally in how we use evidence to address societal challenges</vt:lpstr>
      <vt:lpstr>Our Implementation Council is now 76 organizational partners strong, and  drawn from 18 countries in every part of the world and from many global and regional bodies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272</cp:revision>
  <cp:lastPrinted>2023-05-24T15:22:34Z</cp:lastPrinted>
  <dcterms:created xsi:type="dcterms:W3CDTF">2017-04-21T15:41:45Z</dcterms:created>
  <dcterms:modified xsi:type="dcterms:W3CDTF">2024-02-01T20:45:43Z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