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72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Ways to put evidence at the centre of everyday life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