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30751</TotalTime>
  <Words>153</Words>
  <Application>Microsoft Macintosh PowerPoint</Application>
  <PresentationFormat>Widescreen</PresentationFormat>
  <Paragraphs>26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Courier New</vt:lpstr>
      <vt:lpstr>Wingdings</vt:lpstr>
      <vt:lpstr>RISE</vt:lpstr>
      <vt:lpstr>ESN-CA</vt:lpstr>
      <vt:lpstr>GCESC</vt:lpstr>
      <vt:lpstr>PowerPoint Presentation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272</cp:revision>
  <cp:lastPrinted>2023-05-24T15:22:34Z</cp:lastPrinted>
  <dcterms:created xsi:type="dcterms:W3CDTF">2017-04-21T15:41:45Z</dcterms:created>
  <dcterms:modified xsi:type="dcterms:W3CDTF">2024-02-01T20:40:06Z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