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31541</TotalTime>
  <Words>358</Words>
  <Application>Microsoft Macintosh PowerPoint</Application>
  <PresentationFormat>Widescreen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ゴシック</vt:lpstr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295</cp:revision>
  <cp:lastPrinted>2023-05-24T15:22:34Z</cp:lastPrinted>
  <dcterms:created xsi:type="dcterms:W3CDTF">2017-04-21T15:41:45Z</dcterms:created>
  <dcterms:modified xsi:type="dcterms:W3CDTF">2025-03-25T18:36:42Z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