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FC98-752A-1B3B-307F-B7AC866C8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6FAB6-3E93-DC1A-0DCE-F2A84B55E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C611C-A0AD-8984-855C-3E85D9CAEA1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796F6F6-1EE3-FB76-7DAC-6CCA64F87266}"/>
              </a:ext>
            </a:extLst>
          </p:cNvPr>
          <p:cNvSpPr>
            <a:spLocks noGrp="1"/>
          </p:cNvSpPr>
          <p:nvPr>
            <p:ph type="sldNum" sz="quarter" idx="5"/>
          </p:nvPr>
        </p:nvSpPr>
        <p:spPr/>
        <p:txBody>
          <a:bodyPr/>
          <a:lstStyle/>
          <a:p>
            <a:fld id="{7C11621C-3EA7-C342-A130-13C6D43C8C01}" type="slidenum">
              <a:rPr lang="en-US" smtClean="0"/>
              <a:pPr/>
              <a:t>3</a:t>
            </a:fld>
            <a:endParaRPr lang="en-US"/>
          </a:p>
        </p:txBody>
      </p:sp>
    </p:spTree>
    <p:extLst>
      <p:ext uri="{BB962C8B-B14F-4D97-AF65-F5344CB8AC3E}">
        <p14:creationId xmlns:p14="http://schemas.microsoft.com/office/powerpoint/2010/main" val="23575407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s/_rels/slide1.xml.rels><?xml version="1.0" encoding="UTF-8" standalone="yes"?>
<Relationships xmlns="http://schemas.openxmlformats.org/package/2006/relationships"><Relationship Id="rId3" Type="http://schemas.openxmlformats.org/officeDocument/2006/relationships/hyperlink" Target="https://thedocs.worldbank.org/en/doc/231d98251cf326922518be0cbe306fdc-0200022023/related/GEEAP-Smart-Buys-2023-2-pages.pdf"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hyperlink" Target="https://ies.ed.gov/ncee/WWC/Search/Products?productType=2" TargetMode="External"/><Relationship Id="rId4" Type="http://schemas.openxmlformats.org/officeDocument/2006/relationships/hyperlink" Target="https://educationendowmentfoundation.org.uk/education-evidence/teaching-learning-toolk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
  <TotalTime>31540</TotalTime>
  <Words>1492</Words>
  <Application>Microsoft Macintosh PowerPoint</Application>
  <PresentationFormat>Widescreen</PresentationFormat>
  <Paragraphs>67</Paragraphs>
  <Slides>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vt:i4>
      </vt:variant>
    </vt:vector>
  </HeadingPairs>
  <TitlesOfParts>
    <vt:vector size="12" baseType="lpstr">
      <vt:lpstr>Aptos</vt:lpstr>
      <vt:lpstr>Arial</vt:lpstr>
      <vt:lpstr>Calibri</vt:lpstr>
      <vt:lpstr>Courier New</vt:lpstr>
      <vt:lpstr>Wellcome</vt:lpstr>
      <vt:lpstr>Wingdings</vt:lpstr>
      <vt:lpstr>RISE</vt:lpstr>
      <vt:lpstr>ESN-CA</vt:lpstr>
      <vt:lpstr>GCESC</vt:lpstr>
      <vt:lpstr>ESIC企画プロセスは、集合的インパクトアプローチを採用しており、必要とされるインフラに関する共通アジェンダを合意することから始まっている</vt:lpstr>
      <vt:lpstr>ESIC企画プロセスは、多くの「利害関係者」、特に左右の2つずつの円で示されているグループが関与する</vt:lpstr>
      <vt:lpstr>ESIC企画プロセスは、5つのワーキンググループおよびガバナンス企画グループによってリードされ、各グループは5つの文書を準備しており、フィードバックを求めている</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295</cp:revision>
  <cp:lastPrinted>2023-05-24T15:22:34Z</cp:lastPrinted>
  <dcterms:created xsi:type="dcterms:W3CDTF">2017-04-21T15:41:45Z</dcterms:created>
  <dcterms:modified xsi:type="dcterms:W3CDTF">2025-03-25T18:38:20Z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