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目まぐるしい「</a:t>
          </a:r>
          <a:r>
            <a:rPr lang="ja-JP" sz="1800" b="1" dirty="0"/>
            <a:t>ポリクライシス</a:t>
          </a:r>
          <a:r>
            <a:rPr lang="ja-JP" altLang="en-US" sz="1800" b="1" dirty="0"/>
            <a:t>（複合危機、多くの危機的事象が同時発生する状況）</a:t>
          </a:r>
          <a:r>
            <a:rPr lang="ja-JP" sz="1800" dirty="0"/>
            <a:t>」および急速に発展する</a:t>
          </a:r>
          <a:r>
            <a:rPr lang="en-US" sz="1800" dirty="0"/>
            <a:t>AI</a:t>
          </a:r>
          <a:r>
            <a:rPr lang="ja-JP" sz="1800" dirty="0"/>
            <a:t>の時代であり、すなわちこれまで以上にエビデンス支援が求められる</a:t>
          </a:r>
          <a:endParaRPr lang="en-CA" sz="1800" dirty="0"/>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超迅速なエビデンス支援および「総合請負者」モデルの</a:t>
          </a:r>
          <a:r>
            <a:rPr lang="ja-JP" sz="1800" b="1" dirty="0"/>
            <a:t>試験的実施</a:t>
          </a:r>
          <a:r>
            <a:rPr lang="ja-JP" sz="1800" dirty="0"/>
            <a:t>により金額に見合う価値が実証され</a:t>
          </a:r>
          <a:r>
            <a:rPr lang="ja-JP" altLang="en-US" sz="1800" dirty="0"/>
            <a:t>つつあり</a:t>
          </a:r>
          <a:r>
            <a:rPr lang="ja-JP" sz="1800" dirty="0"/>
            <a:t>、需要が構築され</a:t>
          </a:r>
          <a:r>
            <a:rPr lang="ja-JP" altLang="en-US" sz="1800" dirty="0"/>
            <a:t>つつある</a:t>
          </a:r>
          <a:endParaRPr lang="en-CA" sz="1800" dirty="0"/>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エビデンス支援メカニズムはますます助言や意思決定のプロセスに「</a:t>
          </a:r>
          <a:r>
            <a:rPr lang="ja-JP" sz="1800" b="1" dirty="0"/>
            <a:t>適合」</a:t>
          </a:r>
          <a:r>
            <a:rPr lang="ja-JP" sz="1800" dirty="0"/>
            <a:t>するものになっていくとともに、学習や改善のプラットフォームに合わせて「拡大」されていく</a:t>
          </a:r>
          <a:endParaRPr lang="en-CA" sz="1800" dirty="0"/>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国際的な</a:t>
          </a:r>
          <a:r>
            <a:rPr lang="ja-JP" sz="1800" dirty="0"/>
            <a:t>エビデンス支援協働が、教育、開発、保健などの主要なセクターで生まれつつある</a:t>
          </a:r>
          <a:endParaRPr lang="en-CA" sz="1800" dirty="0"/>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b="1" dirty="0"/>
            <a:t>エビデンス形式を問わない</a:t>
          </a:r>
          <a:r>
            <a:rPr lang="ja-JP" sz="1800" dirty="0"/>
            <a:t>協働も生まれつつある</a:t>
          </a:r>
          <a:r>
            <a:rPr lang="en-US" sz="1800" dirty="0"/>
            <a:t>(</a:t>
          </a:r>
          <a:r>
            <a:rPr lang="ja-JP" sz="1800" dirty="0"/>
            <a:t>評価とエビデンス統合の協働など</a:t>
          </a:r>
          <a:r>
            <a:rPr lang="en-US" sz="1800" dirty="0"/>
            <a:t>)</a:t>
          </a:r>
          <a:endParaRPr lang="en-CA" sz="1800" dirty="0"/>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ja-JP" sz="1800" dirty="0"/>
            <a:t>迅速なエビデンス支援システム評価が「より多くの種を植える」必要がある</a:t>
          </a:r>
          <a:r>
            <a:rPr lang="ja-JP" sz="1800" b="1" dirty="0"/>
            <a:t>肥沃な土地</a:t>
          </a:r>
          <a:r>
            <a:rPr lang="ja-JP" sz="1800" dirty="0"/>
            <a:t>を示している</a:t>
          </a:r>
          <a:endParaRPr lang="en-CA" sz="1800" dirty="0"/>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48606-A354-3046-AC32-BF239DF7296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C50FA00F-DEEF-454D-8E8A-E70B72363806}">
      <dgm:prSet/>
      <dgm:spPr>
        <a:gradFill flip="none" rotWithShape="0">
          <a:gsLst>
            <a:gs pos="0">
              <a:schemeClr val="accent2">
                <a:alpha val="55000"/>
              </a:schemeClr>
            </a:gs>
            <a:gs pos="100000">
              <a:schemeClr val="bg1"/>
            </a:gs>
          </a:gsLst>
          <a:lin ang="0" scaled="1"/>
          <a:tileRect/>
        </a:gradFill>
        <a:ln>
          <a:noFill/>
        </a:ln>
      </dgm:spPr>
      <dgm:t>
        <a:bodyPr/>
        <a:lstStyle/>
        <a:p>
          <a:pPr algn="l"/>
          <a:r>
            <a:rPr lang="ja-JP" dirty="0"/>
            <a:t>パートナーが</a:t>
          </a:r>
          <a:r>
            <a:rPr lang="ja-JP" b="1" dirty="0"/>
            <a:t>学び合い</a:t>
          </a:r>
          <a:r>
            <a:rPr lang="ja-JP" dirty="0"/>
            <a:t>のために集合する</a:t>
          </a:r>
          <a:r>
            <a:rPr lang="en-US" dirty="0"/>
            <a:t>(</a:t>
          </a:r>
          <a:r>
            <a:rPr lang="ja-JP" dirty="0"/>
            <a:t>例えば、コクラン、</a:t>
          </a:r>
          <a:r>
            <a:rPr lang="en-US" dirty="0"/>
            <a:t>GCESC</a:t>
          </a:r>
          <a:r>
            <a:rPr lang="ja-JP" dirty="0"/>
            <a:t>、</a:t>
          </a:r>
          <a:r>
            <a:rPr lang="en-US" dirty="0"/>
            <a:t>WHO EVIPNet</a:t>
          </a:r>
          <a:r>
            <a:rPr lang="ja-JP" dirty="0"/>
            <a:t>によるウェビナーシリーズ、先住民の権利および情報収集方法について議論する場の共設</a:t>
          </a:r>
          <a:r>
            <a:rPr lang="en-US" dirty="0"/>
            <a:t>)</a:t>
          </a:r>
          <a:endParaRPr lang="en-CA" b="0" dirty="0"/>
        </a:p>
      </dgm:t>
    </dgm:pt>
    <dgm:pt modelId="{6C1982ED-8C26-4845-8076-7CED6D9526ED}" type="parTrans" cxnId="{F0E0AE4A-D832-EB4B-90E9-89EAA51FFADF}">
      <dgm:prSet/>
      <dgm:spPr/>
      <dgm:t>
        <a:bodyPr/>
        <a:lstStyle/>
        <a:p>
          <a:endParaRPr lang="en-US"/>
        </a:p>
      </dgm:t>
    </dgm:pt>
    <dgm:pt modelId="{3FD56238-79C6-0446-9D06-79A216E3822E}" type="sibTrans" cxnId="{F0E0AE4A-D832-EB4B-90E9-89EAA51FFADF}">
      <dgm:prSet/>
      <dgm:spPr/>
      <dgm:t>
        <a:bodyPr/>
        <a:lstStyle/>
        <a:p>
          <a:endParaRPr lang="en-US"/>
        </a:p>
      </dgm:t>
    </dgm:pt>
    <dgm:pt modelId="{29D44A42-6502-E945-A8F6-CD83883C4C18}">
      <dgm:prSet/>
      <dgm:spPr>
        <a:gradFill flip="none" rotWithShape="0">
          <a:gsLst>
            <a:gs pos="0">
              <a:schemeClr val="accent2">
                <a:alpha val="55000"/>
              </a:schemeClr>
            </a:gs>
            <a:gs pos="100000">
              <a:schemeClr val="bg1"/>
            </a:gs>
          </a:gsLst>
          <a:lin ang="0" scaled="1"/>
          <a:tileRect/>
        </a:gradFill>
        <a:ln>
          <a:noFill/>
        </a:ln>
      </dgm:spPr>
      <dgm:t>
        <a:bodyPr/>
        <a:lstStyle/>
        <a:p>
          <a:pPr algn="l"/>
          <a:r>
            <a:rPr lang="ja-JP" dirty="0"/>
            <a:t>市民はおびただしい情報、誤</a:t>
          </a:r>
          <a:r>
            <a:rPr lang="en-US" b="1" dirty="0"/>
            <a:t>/</a:t>
          </a:r>
          <a:r>
            <a:rPr lang="ja-JP" dirty="0"/>
            <a:t>偽情報を受け取っているということ、および</a:t>
          </a:r>
          <a:r>
            <a:rPr lang="ja-JP" b="1" dirty="0"/>
            <a:t>誤</a:t>
          </a:r>
          <a:r>
            <a:rPr lang="en-US" b="1" dirty="0"/>
            <a:t>/</a:t>
          </a:r>
          <a:r>
            <a:rPr lang="ja-JP" b="1" dirty="0"/>
            <a:t>偽情報に対抗する</a:t>
          </a:r>
          <a:r>
            <a:rPr lang="ja-JP" dirty="0"/>
            <a:t>有効な方法を見つけるための取り組み強化に関する認識を深める</a:t>
          </a:r>
          <a:endParaRPr lang="en-CA" dirty="0"/>
        </a:p>
      </dgm:t>
    </dgm:pt>
    <dgm:pt modelId="{481A9036-5F05-594B-A8A6-0FC9F4503467}" type="parTrans" cxnId="{02CEF0F4-692A-614D-86FD-DC56A99433FE}">
      <dgm:prSet/>
      <dgm:spPr/>
      <dgm:t>
        <a:bodyPr/>
        <a:lstStyle/>
        <a:p>
          <a:endParaRPr lang="en-US"/>
        </a:p>
      </dgm:t>
    </dgm:pt>
    <dgm:pt modelId="{AD951BB3-7351-F34B-BB72-A93557024109}" type="sibTrans" cxnId="{02CEF0F4-692A-614D-86FD-DC56A99433FE}">
      <dgm:prSet/>
      <dgm:spPr/>
      <dgm:t>
        <a:bodyPr/>
        <a:lstStyle/>
        <a:p>
          <a:endParaRPr lang="en-US"/>
        </a:p>
      </dgm:t>
    </dgm:pt>
    <dgm:pt modelId="{8170C1FF-7B2A-4345-9051-933100896835}">
      <dgm:prSet/>
      <dgm:spPr>
        <a:gradFill flip="none" rotWithShape="0">
          <a:gsLst>
            <a:gs pos="0">
              <a:schemeClr val="accent2">
                <a:alpha val="55000"/>
              </a:schemeClr>
            </a:gs>
            <a:gs pos="100000">
              <a:schemeClr val="bg1"/>
            </a:gs>
          </a:gsLst>
          <a:lin ang="0" scaled="1"/>
          <a:tileRect/>
        </a:gradFill>
        <a:ln>
          <a:noFill/>
        </a:ln>
      </dgm:spPr>
      <dgm:t>
        <a:bodyPr/>
        <a:lstStyle/>
        <a:p>
          <a:pPr algn="l"/>
          <a:r>
            <a:rPr lang="ja-JP" b="1" dirty="0"/>
            <a:t>強い逆風</a:t>
          </a:r>
          <a:r>
            <a:rPr lang="ja-JP" dirty="0"/>
            <a:t>およびこの逆風に抗って進歩を遂げるには</a:t>
          </a:r>
          <a:r>
            <a:rPr lang="ja-JP" b="1" dirty="0"/>
            <a:t>「</a:t>
          </a:r>
          <a:r>
            <a:rPr lang="ja-JP" altLang="en-US" b="1" dirty="0"/>
            <a:t>スクラムを組む</a:t>
          </a:r>
          <a:r>
            <a:rPr lang="ja-JP" b="1" dirty="0"/>
            <a:t>」必要性</a:t>
          </a:r>
          <a:r>
            <a:rPr lang="ja-JP" dirty="0"/>
            <a:t>があることについて理解を深める。</a:t>
          </a:r>
          <a:endParaRPr lang="en-CA" dirty="0"/>
        </a:p>
      </dgm:t>
    </dgm:pt>
    <dgm:pt modelId="{04F32FD4-575E-0F4D-A3E8-52F76483D021}" type="parTrans" cxnId="{454E6316-F4B8-6A49-836C-C71B64FD1406}">
      <dgm:prSet/>
      <dgm:spPr/>
      <dgm:t>
        <a:bodyPr/>
        <a:lstStyle/>
        <a:p>
          <a:endParaRPr lang="en-US"/>
        </a:p>
      </dgm:t>
    </dgm:pt>
    <dgm:pt modelId="{32354F6E-42B0-A543-A2F6-050D68123648}" type="sibTrans" cxnId="{454E6316-F4B8-6A49-836C-C71B64FD1406}">
      <dgm:prSet/>
      <dgm:spPr/>
      <dgm:t>
        <a:bodyPr/>
        <a:lstStyle/>
        <a:p>
          <a:endParaRPr lang="en-US"/>
        </a:p>
      </dgm:t>
    </dgm:pt>
    <dgm:pt modelId="{2EBD9258-9898-0642-B113-ED90C81A451A}">
      <dgm:prSet/>
      <dgm:spPr>
        <a:gradFill flip="none" rotWithShape="0">
          <a:gsLst>
            <a:gs pos="0">
              <a:schemeClr val="accent2">
                <a:alpha val="55000"/>
              </a:schemeClr>
            </a:gs>
            <a:gs pos="100000">
              <a:schemeClr val="bg1"/>
            </a:gs>
          </a:gsLst>
          <a:lin ang="0" scaled="1"/>
          <a:tileRect/>
        </a:gradFill>
        <a:ln>
          <a:noFill/>
        </a:ln>
      </dgm:spPr>
      <dgm:t>
        <a:bodyPr/>
        <a:lstStyle/>
        <a:p>
          <a:pPr algn="l"/>
          <a:r>
            <a:rPr lang="ja-JP" b="1" dirty="0"/>
            <a:t>コレクティブインパクトの志向</a:t>
          </a:r>
          <a:r>
            <a:rPr lang="ja-JP" dirty="0"/>
            <a:t>を利用する必要性に対する認識を深める</a:t>
          </a:r>
          <a:endParaRPr lang="en-CA" dirty="0"/>
        </a:p>
      </dgm:t>
    </dgm:pt>
    <dgm:pt modelId="{3838E67A-3B38-7B45-94DA-17CD9E29B7E7}" type="parTrans" cxnId="{6CCAE360-E89F-4A45-90FB-F4666C63157D}">
      <dgm:prSet/>
      <dgm:spPr/>
      <dgm:t>
        <a:bodyPr/>
        <a:lstStyle/>
        <a:p>
          <a:endParaRPr lang="en-US"/>
        </a:p>
      </dgm:t>
    </dgm:pt>
    <dgm:pt modelId="{C79B4210-3AF6-B143-B2A3-376C53630CB8}" type="sibTrans" cxnId="{6CCAE360-E89F-4A45-90FB-F4666C63157D}">
      <dgm:prSet/>
      <dgm:spPr/>
      <dgm:t>
        <a:bodyPr/>
        <a:lstStyle/>
        <a:p>
          <a:endParaRPr lang="en-US"/>
        </a:p>
      </dgm:t>
    </dgm:pt>
    <dgm:pt modelId="{B5211A48-6A12-DE49-A379-99296A6DFF4E}" type="pres">
      <dgm:prSet presAssocID="{02848606-A354-3046-AC32-BF239DF7296F}" presName="linearFlow" presStyleCnt="0">
        <dgm:presLayoutVars>
          <dgm:dir/>
          <dgm:resizeHandles val="exact"/>
        </dgm:presLayoutVars>
      </dgm:prSet>
      <dgm:spPr/>
    </dgm:pt>
    <dgm:pt modelId="{4A7E6C87-85BF-BC43-9DB5-D2BE7AA00FD4}" type="pres">
      <dgm:prSet presAssocID="{C50FA00F-DEEF-454D-8E8A-E70B72363806}" presName="composite" presStyleCnt="0"/>
      <dgm:spPr/>
    </dgm:pt>
    <dgm:pt modelId="{5947CBB8-3B85-E844-AA68-EDBECFA0475E}" type="pres">
      <dgm:prSet presAssocID="{C50FA00F-DEEF-454D-8E8A-E70B72363806}" presName="imgShp" presStyleLbl="fgImgPlace1" presStyleIdx="0" presStyleCnt="4"/>
      <dgm:spPr/>
    </dgm:pt>
    <dgm:pt modelId="{D5FE32E7-3731-474D-89B3-B7D08D949BE8}" type="pres">
      <dgm:prSet presAssocID="{C50FA00F-DEEF-454D-8E8A-E70B72363806}" presName="txShp" presStyleLbl="node1" presStyleIdx="0" presStyleCnt="4">
        <dgm:presLayoutVars>
          <dgm:bulletEnabled val="1"/>
        </dgm:presLayoutVars>
      </dgm:prSet>
      <dgm:spPr/>
    </dgm:pt>
    <dgm:pt modelId="{4CAF7BFE-CCD4-254A-9CFD-2240E12105EC}" type="pres">
      <dgm:prSet presAssocID="{3FD56238-79C6-0446-9D06-79A216E3822E}" presName="spacing" presStyleCnt="0"/>
      <dgm:spPr/>
    </dgm:pt>
    <dgm:pt modelId="{66A16DE5-F134-E44F-81A5-B4D69C23FFFE}" type="pres">
      <dgm:prSet presAssocID="{29D44A42-6502-E945-A8F6-CD83883C4C18}" presName="composite" presStyleCnt="0"/>
      <dgm:spPr/>
    </dgm:pt>
    <dgm:pt modelId="{724F811E-72CA-1545-8D21-98C6A51747BF}" type="pres">
      <dgm:prSet presAssocID="{29D44A42-6502-E945-A8F6-CD83883C4C18}" presName="imgShp" presStyleLbl="fgImgPlace1" presStyleIdx="1" presStyleCnt="4"/>
      <dgm:spPr/>
    </dgm:pt>
    <dgm:pt modelId="{25D0ABC9-2540-904D-B0DC-BD48F97227C7}" type="pres">
      <dgm:prSet presAssocID="{29D44A42-6502-E945-A8F6-CD83883C4C18}" presName="txShp" presStyleLbl="node1" presStyleIdx="1" presStyleCnt="4">
        <dgm:presLayoutVars>
          <dgm:bulletEnabled val="1"/>
        </dgm:presLayoutVars>
      </dgm:prSet>
      <dgm:spPr/>
    </dgm:pt>
    <dgm:pt modelId="{05D2E3CD-62BB-0042-B6EC-19D42EE3B1E5}" type="pres">
      <dgm:prSet presAssocID="{AD951BB3-7351-F34B-BB72-A93557024109}" presName="spacing" presStyleCnt="0"/>
      <dgm:spPr/>
    </dgm:pt>
    <dgm:pt modelId="{D74004D8-E80A-4544-8693-3CF816683DDB}" type="pres">
      <dgm:prSet presAssocID="{8170C1FF-7B2A-4345-9051-933100896835}" presName="composite" presStyleCnt="0"/>
      <dgm:spPr/>
    </dgm:pt>
    <dgm:pt modelId="{F9FA9EB9-B3DF-3546-87C9-769E6838A9C2}" type="pres">
      <dgm:prSet presAssocID="{8170C1FF-7B2A-4345-9051-933100896835}" presName="imgShp" presStyleLbl="fgImgPlace1" presStyleIdx="2" presStyleCnt="4"/>
      <dgm:spPr/>
    </dgm:pt>
    <dgm:pt modelId="{9D9A06DE-A313-814E-B94B-63266BCC2C09}" type="pres">
      <dgm:prSet presAssocID="{8170C1FF-7B2A-4345-9051-933100896835}" presName="txShp" presStyleLbl="node1" presStyleIdx="2" presStyleCnt="4">
        <dgm:presLayoutVars>
          <dgm:bulletEnabled val="1"/>
        </dgm:presLayoutVars>
      </dgm:prSet>
      <dgm:spPr/>
    </dgm:pt>
    <dgm:pt modelId="{233F3750-AA1F-0142-A7B3-0ABF5F7F6254}" type="pres">
      <dgm:prSet presAssocID="{32354F6E-42B0-A543-A2F6-050D68123648}" presName="spacing" presStyleCnt="0"/>
      <dgm:spPr/>
    </dgm:pt>
    <dgm:pt modelId="{15F5D3D7-FB71-944C-9CD4-12644DB3F6BF}" type="pres">
      <dgm:prSet presAssocID="{2EBD9258-9898-0642-B113-ED90C81A451A}" presName="composite" presStyleCnt="0"/>
      <dgm:spPr/>
    </dgm:pt>
    <dgm:pt modelId="{3A41F6CA-86C4-8F41-B483-111157E1DD57}" type="pres">
      <dgm:prSet presAssocID="{2EBD9258-9898-0642-B113-ED90C81A451A}" presName="imgShp" presStyleLbl="fgImgPlace1" presStyleIdx="3" presStyleCnt="4"/>
      <dgm:spPr/>
    </dgm:pt>
    <dgm:pt modelId="{C6446ADE-51DC-FB4D-8A93-107F787A3B24}" type="pres">
      <dgm:prSet presAssocID="{2EBD9258-9898-0642-B113-ED90C81A451A}" presName="txShp" presStyleLbl="node1" presStyleIdx="3" presStyleCnt="4">
        <dgm:presLayoutVars>
          <dgm:bulletEnabled val="1"/>
        </dgm:presLayoutVars>
      </dgm:prSet>
      <dgm:spPr/>
    </dgm:pt>
  </dgm:ptLst>
  <dgm:cxnLst>
    <dgm:cxn modelId="{196FD60B-683E-F547-9937-232AACDDA7D8}" type="presOf" srcId="{C50FA00F-DEEF-454D-8E8A-E70B72363806}" destId="{D5FE32E7-3731-474D-89B3-B7D08D949BE8}" srcOrd="0" destOrd="0" presId="urn:microsoft.com/office/officeart/2005/8/layout/vList3"/>
    <dgm:cxn modelId="{4465DC0E-339F-734D-9A75-C09E41601688}" type="presOf" srcId="{8170C1FF-7B2A-4345-9051-933100896835}" destId="{9D9A06DE-A313-814E-B94B-63266BCC2C09}" srcOrd="0" destOrd="0" presId="urn:microsoft.com/office/officeart/2005/8/layout/vList3"/>
    <dgm:cxn modelId="{454E6316-F4B8-6A49-836C-C71B64FD1406}" srcId="{02848606-A354-3046-AC32-BF239DF7296F}" destId="{8170C1FF-7B2A-4345-9051-933100896835}" srcOrd="2" destOrd="0" parTransId="{04F32FD4-575E-0F4D-A3E8-52F76483D021}" sibTransId="{32354F6E-42B0-A543-A2F6-050D68123648}"/>
    <dgm:cxn modelId="{FB3E8320-2A6F-F647-B55C-4A3669011433}" type="presOf" srcId="{29D44A42-6502-E945-A8F6-CD83883C4C18}" destId="{25D0ABC9-2540-904D-B0DC-BD48F97227C7}" srcOrd="0" destOrd="0" presId="urn:microsoft.com/office/officeart/2005/8/layout/vList3"/>
    <dgm:cxn modelId="{F0E0AE4A-D832-EB4B-90E9-89EAA51FFADF}" srcId="{02848606-A354-3046-AC32-BF239DF7296F}" destId="{C50FA00F-DEEF-454D-8E8A-E70B72363806}" srcOrd="0" destOrd="0" parTransId="{6C1982ED-8C26-4845-8076-7CED6D9526ED}" sibTransId="{3FD56238-79C6-0446-9D06-79A216E3822E}"/>
    <dgm:cxn modelId="{6CCAE360-E89F-4A45-90FB-F4666C63157D}" srcId="{02848606-A354-3046-AC32-BF239DF7296F}" destId="{2EBD9258-9898-0642-B113-ED90C81A451A}" srcOrd="3" destOrd="0" parTransId="{3838E67A-3B38-7B45-94DA-17CD9E29B7E7}" sibTransId="{C79B4210-3AF6-B143-B2A3-376C53630CB8}"/>
    <dgm:cxn modelId="{8D85307E-E007-9E42-B685-EE51E34E068A}" type="presOf" srcId="{2EBD9258-9898-0642-B113-ED90C81A451A}" destId="{C6446ADE-51DC-FB4D-8A93-107F787A3B24}" srcOrd="0" destOrd="0" presId="urn:microsoft.com/office/officeart/2005/8/layout/vList3"/>
    <dgm:cxn modelId="{3C2DB4A9-4EA0-064B-AC11-07EA402CBD11}" type="presOf" srcId="{02848606-A354-3046-AC32-BF239DF7296F}" destId="{B5211A48-6A12-DE49-A379-99296A6DFF4E}" srcOrd="0" destOrd="0" presId="urn:microsoft.com/office/officeart/2005/8/layout/vList3"/>
    <dgm:cxn modelId="{02CEF0F4-692A-614D-86FD-DC56A99433FE}" srcId="{02848606-A354-3046-AC32-BF239DF7296F}" destId="{29D44A42-6502-E945-A8F6-CD83883C4C18}" srcOrd="1" destOrd="0" parTransId="{481A9036-5F05-594B-A8A6-0FC9F4503467}" sibTransId="{AD951BB3-7351-F34B-BB72-A93557024109}"/>
    <dgm:cxn modelId="{BD1C8996-3DC5-6841-9C78-3F54E57853BE}" type="presParOf" srcId="{B5211A48-6A12-DE49-A379-99296A6DFF4E}" destId="{4A7E6C87-85BF-BC43-9DB5-D2BE7AA00FD4}" srcOrd="0" destOrd="0" presId="urn:microsoft.com/office/officeart/2005/8/layout/vList3"/>
    <dgm:cxn modelId="{DE03DB47-9BA7-0A46-B83D-C4C1FF2E7E81}" type="presParOf" srcId="{4A7E6C87-85BF-BC43-9DB5-D2BE7AA00FD4}" destId="{5947CBB8-3B85-E844-AA68-EDBECFA0475E}" srcOrd="0" destOrd="0" presId="urn:microsoft.com/office/officeart/2005/8/layout/vList3"/>
    <dgm:cxn modelId="{8677C77D-A389-5F4A-A982-C20598B8F8DB}" type="presParOf" srcId="{4A7E6C87-85BF-BC43-9DB5-D2BE7AA00FD4}" destId="{D5FE32E7-3731-474D-89B3-B7D08D949BE8}" srcOrd="1" destOrd="0" presId="urn:microsoft.com/office/officeart/2005/8/layout/vList3"/>
    <dgm:cxn modelId="{03C5D01E-BD06-4D45-9FF9-BF7F84D5AAF3}" type="presParOf" srcId="{B5211A48-6A12-DE49-A379-99296A6DFF4E}" destId="{4CAF7BFE-CCD4-254A-9CFD-2240E12105EC}" srcOrd="1" destOrd="0" presId="urn:microsoft.com/office/officeart/2005/8/layout/vList3"/>
    <dgm:cxn modelId="{5EB4E887-1BDC-9D43-BBFD-70C5F0C3BEBF}" type="presParOf" srcId="{B5211A48-6A12-DE49-A379-99296A6DFF4E}" destId="{66A16DE5-F134-E44F-81A5-B4D69C23FFFE}" srcOrd="2" destOrd="0" presId="urn:microsoft.com/office/officeart/2005/8/layout/vList3"/>
    <dgm:cxn modelId="{9CFC6E68-94CA-3548-9225-4A588C4CCCEE}" type="presParOf" srcId="{66A16DE5-F134-E44F-81A5-B4D69C23FFFE}" destId="{724F811E-72CA-1545-8D21-98C6A51747BF}" srcOrd="0" destOrd="0" presId="urn:microsoft.com/office/officeart/2005/8/layout/vList3"/>
    <dgm:cxn modelId="{7F3036AF-A8B0-D648-879B-E6CFD9024D16}" type="presParOf" srcId="{66A16DE5-F134-E44F-81A5-B4D69C23FFFE}" destId="{25D0ABC9-2540-904D-B0DC-BD48F97227C7}" srcOrd="1" destOrd="0" presId="urn:microsoft.com/office/officeart/2005/8/layout/vList3"/>
    <dgm:cxn modelId="{9A3C2B1E-2CC1-C144-87AC-E84DEFDA516F}" type="presParOf" srcId="{B5211A48-6A12-DE49-A379-99296A6DFF4E}" destId="{05D2E3CD-62BB-0042-B6EC-19D42EE3B1E5}" srcOrd="3" destOrd="0" presId="urn:microsoft.com/office/officeart/2005/8/layout/vList3"/>
    <dgm:cxn modelId="{5DE1E591-F214-514C-AD68-B314D9010AA4}" type="presParOf" srcId="{B5211A48-6A12-DE49-A379-99296A6DFF4E}" destId="{D74004D8-E80A-4544-8693-3CF816683DDB}" srcOrd="4" destOrd="0" presId="urn:microsoft.com/office/officeart/2005/8/layout/vList3"/>
    <dgm:cxn modelId="{294885A0-3E3A-324C-941C-7424E35D678E}" type="presParOf" srcId="{D74004D8-E80A-4544-8693-3CF816683DDB}" destId="{F9FA9EB9-B3DF-3546-87C9-769E6838A9C2}" srcOrd="0" destOrd="0" presId="urn:microsoft.com/office/officeart/2005/8/layout/vList3"/>
    <dgm:cxn modelId="{256BBB00-8BC1-C545-8CFD-61D66133A78B}" type="presParOf" srcId="{D74004D8-E80A-4544-8693-3CF816683DDB}" destId="{9D9A06DE-A313-814E-B94B-63266BCC2C09}" srcOrd="1" destOrd="0" presId="urn:microsoft.com/office/officeart/2005/8/layout/vList3"/>
    <dgm:cxn modelId="{F3F38836-60A9-2944-B0F8-025909978E49}" type="presParOf" srcId="{B5211A48-6A12-DE49-A379-99296A6DFF4E}" destId="{233F3750-AA1F-0142-A7B3-0ABF5F7F6254}" srcOrd="5" destOrd="0" presId="urn:microsoft.com/office/officeart/2005/8/layout/vList3"/>
    <dgm:cxn modelId="{423DFE81-4761-9F4B-BB37-610D8B9092D1}" type="presParOf" srcId="{B5211A48-6A12-DE49-A379-99296A6DFF4E}" destId="{15F5D3D7-FB71-944C-9CD4-12644DB3F6BF}" srcOrd="6" destOrd="0" presId="urn:microsoft.com/office/officeart/2005/8/layout/vList3"/>
    <dgm:cxn modelId="{BFD2E66A-C4FB-DF4A-A6D9-2DFBA2E40C98}" type="presParOf" srcId="{15F5D3D7-FB71-944C-9CD4-12644DB3F6BF}" destId="{3A41F6CA-86C4-8F41-B483-111157E1DD57}" srcOrd="0" destOrd="0" presId="urn:microsoft.com/office/officeart/2005/8/layout/vList3"/>
    <dgm:cxn modelId="{F0A08639-3448-EB49-87F1-E00CEB5C3354}" type="presParOf" srcId="{15F5D3D7-FB71-944C-9CD4-12644DB3F6BF}" destId="{C6446ADE-51DC-FB4D-8A93-107F787A3B2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2566415" y="2167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目まぐるしい「</a:t>
          </a:r>
          <a:r>
            <a:rPr lang="ja-JP" sz="1800" b="1" kern="1200" dirty="0"/>
            <a:t>ポリクライシス</a:t>
          </a:r>
          <a:r>
            <a:rPr lang="ja-JP" altLang="en-US" sz="1800" b="1" kern="1200" dirty="0"/>
            <a:t>（複合危機、多くの危機的事象が同時発生する状況）</a:t>
          </a:r>
          <a:r>
            <a:rPr lang="ja-JP" sz="1800" kern="1200" dirty="0"/>
            <a:t>」および急速に発展する</a:t>
          </a:r>
          <a:r>
            <a:rPr lang="en-US" sz="1800" kern="1200" dirty="0"/>
            <a:t>AI</a:t>
          </a:r>
          <a:r>
            <a:rPr lang="ja-JP" sz="1800" kern="1200" dirty="0"/>
            <a:t>の時代であり、すなわちこれまで以上にエビデンス支援が求められる</a:t>
          </a:r>
          <a:endParaRPr lang="en-CA" sz="1800" kern="1200" dirty="0"/>
        </a:p>
      </dsp:txBody>
      <dsp:txXfrm rot="10800000">
        <a:off x="2727783" y="21672"/>
        <a:ext cx="9387025" cy="645474"/>
      </dsp:txXfrm>
    </dsp:sp>
    <dsp:sp modelId="{6595AB10-FC48-2D48-B020-198390FBD631}">
      <dsp:nvSpPr>
        <dsp:cNvPr id="0" name=""/>
        <dsp:cNvSpPr/>
      </dsp:nvSpPr>
      <dsp:spPr>
        <a:xfrm>
          <a:off x="2243671" y="13448"/>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2566415" y="81084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超迅速なエビデンス支援および「総合請負者」モデルの</a:t>
          </a:r>
          <a:r>
            <a:rPr lang="ja-JP" sz="1800" b="1" kern="1200" dirty="0"/>
            <a:t>試験的実施</a:t>
          </a:r>
          <a:r>
            <a:rPr lang="ja-JP" sz="1800" kern="1200" dirty="0"/>
            <a:t>により金額に見合う価値が実証され</a:t>
          </a:r>
          <a:r>
            <a:rPr lang="ja-JP" altLang="en-US" sz="1800" kern="1200" dirty="0"/>
            <a:t>つつあり</a:t>
          </a:r>
          <a:r>
            <a:rPr lang="ja-JP" sz="1800" kern="1200" dirty="0"/>
            <a:t>、需要が構築され</a:t>
          </a:r>
          <a:r>
            <a:rPr lang="ja-JP" altLang="en-US" sz="1800" kern="1200" dirty="0"/>
            <a:t>つつある</a:t>
          </a:r>
          <a:endParaRPr lang="en-CA" sz="1800" kern="1200" dirty="0"/>
        </a:p>
      </dsp:txBody>
      <dsp:txXfrm rot="10800000">
        <a:off x="2727783" y="810849"/>
        <a:ext cx="9387025" cy="645474"/>
      </dsp:txXfrm>
    </dsp:sp>
    <dsp:sp modelId="{5EB99F6E-837F-FC46-8007-9656AD01B489}">
      <dsp:nvSpPr>
        <dsp:cNvPr id="0" name=""/>
        <dsp:cNvSpPr/>
      </dsp:nvSpPr>
      <dsp:spPr>
        <a:xfrm>
          <a:off x="2243677" y="81084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2566415" y="161769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エビデンス支援メカニズムはますます助言や意思決定のプロセスに「</a:t>
          </a:r>
          <a:r>
            <a:rPr lang="ja-JP" sz="1800" b="1" kern="1200" dirty="0"/>
            <a:t>適合」</a:t>
          </a:r>
          <a:r>
            <a:rPr lang="ja-JP" sz="1800" kern="1200" dirty="0"/>
            <a:t>するものになっていくとともに、学習や改善のプラットフォームに合わせて「拡大」されていく</a:t>
          </a:r>
          <a:endParaRPr lang="en-CA" sz="1800" kern="1200" dirty="0"/>
        </a:p>
      </dsp:txBody>
      <dsp:txXfrm rot="10800000">
        <a:off x="2727783" y="1617692"/>
        <a:ext cx="9387025" cy="645474"/>
      </dsp:txXfrm>
    </dsp:sp>
    <dsp:sp modelId="{95035AFB-1917-584D-A0D1-DB2633A1A33B}">
      <dsp:nvSpPr>
        <dsp:cNvPr id="0" name=""/>
        <dsp:cNvSpPr/>
      </dsp:nvSpPr>
      <dsp:spPr>
        <a:xfrm>
          <a:off x="2243677" y="161769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2566415" y="2424535"/>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国際的な</a:t>
          </a:r>
          <a:r>
            <a:rPr lang="ja-JP" sz="1800" kern="1200" dirty="0"/>
            <a:t>エビデンス支援協働が、教育、開発、保健などの主要なセクターで生まれつつある</a:t>
          </a:r>
          <a:endParaRPr lang="en-CA" sz="1800" kern="1200" dirty="0"/>
        </a:p>
      </dsp:txBody>
      <dsp:txXfrm rot="10800000">
        <a:off x="2727783" y="2424535"/>
        <a:ext cx="9387025" cy="645474"/>
      </dsp:txXfrm>
    </dsp:sp>
    <dsp:sp modelId="{DD37C77D-EAEC-AB4B-A978-136EF07F3C2F}">
      <dsp:nvSpPr>
        <dsp:cNvPr id="0" name=""/>
        <dsp:cNvSpPr/>
      </dsp:nvSpPr>
      <dsp:spPr>
        <a:xfrm>
          <a:off x="2243677" y="2424535"/>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2566415" y="3231379"/>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エビデンス形式を問わない</a:t>
          </a:r>
          <a:r>
            <a:rPr lang="ja-JP" sz="1800" kern="1200" dirty="0"/>
            <a:t>協働も生まれつつある</a:t>
          </a:r>
          <a:r>
            <a:rPr lang="en-US" sz="1800" kern="1200" dirty="0"/>
            <a:t>(</a:t>
          </a:r>
          <a:r>
            <a:rPr lang="ja-JP" sz="1800" kern="1200" dirty="0"/>
            <a:t>評価とエビデンス統合の協働など</a:t>
          </a:r>
          <a:r>
            <a:rPr lang="en-US" sz="1800" kern="1200" dirty="0"/>
            <a:t>)</a:t>
          </a:r>
          <a:endParaRPr lang="en-CA" sz="1800" kern="1200" dirty="0"/>
        </a:p>
      </dsp:txBody>
      <dsp:txXfrm rot="10800000">
        <a:off x="2727783" y="3231379"/>
        <a:ext cx="9387025" cy="645474"/>
      </dsp:txXfrm>
    </dsp:sp>
    <dsp:sp modelId="{DAF88DC8-C01B-BA49-9B0B-8D086652252B}">
      <dsp:nvSpPr>
        <dsp:cNvPr id="0" name=""/>
        <dsp:cNvSpPr/>
      </dsp:nvSpPr>
      <dsp:spPr>
        <a:xfrm>
          <a:off x="2243677" y="3231379"/>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2566415" y="4038222"/>
          <a:ext cx="9548393" cy="645474"/>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636"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迅速なエビデンス支援システム評価が「より多くの種を植える」必要がある</a:t>
          </a:r>
          <a:r>
            <a:rPr lang="ja-JP" sz="1800" b="1" kern="1200" dirty="0"/>
            <a:t>肥沃な土地</a:t>
          </a:r>
          <a:r>
            <a:rPr lang="ja-JP" sz="1800" kern="1200" dirty="0"/>
            <a:t>を示している</a:t>
          </a:r>
          <a:endParaRPr lang="en-CA" sz="1800" kern="1200" dirty="0"/>
        </a:p>
      </dsp:txBody>
      <dsp:txXfrm rot="10800000">
        <a:off x="2727783" y="4038222"/>
        <a:ext cx="9387025" cy="645474"/>
      </dsp:txXfrm>
    </dsp:sp>
    <dsp:sp modelId="{3A334A99-C56A-8A45-9DE0-DA3F3FEDA2DB}">
      <dsp:nvSpPr>
        <dsp:cNvPr id="0" name=""/>
        <dsp:cNvSpPr/>
      </dsp:nvSpPr>
      <dsp:spPr>
        <a:xfrm>
          <a:off x="2243677" y="4038222"/>
          <a:ext cx="645474" cy="645474"/>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32E7-3731-474D-89B3-B7D08D949BE8}">
      <dsp:nvSpPr>
        <dsp:cNvPr id="0" name=""/>
        <dsp:cNvSpPr/>
      </dsp:nvSpPr>
      <dsp:spPr>
        <a:xfrm rot="10800000">
          <a:off x="2335406" y="1833"/>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パートナーが</a:t>
          </a:r>
          <a:r>
            <a:rPr lang="ja-JP" sz="1800" b="1" kern="1200" dirty="0"/>
            <a:t>学び合い</a:t>
          </a:r>
          <a:r>
            <a:rPr lang="ja-JP" sz="1800" kern="1200" dirty="0"/>
            <a:t>のために集合する</a:t>
          </a:r>
          <a:r>
            <a:rPr lang="en-US" sz="1800" kern="1200" dirty="0"/>
            <a:t>(</a:t>
          </a:r>
          <a:r>
            <a:rPr lang="ja-JP" sz="1800" kern="1200" dirty="0"/>
            <a:t>例えば、コクラン、</a:t>
          </a:r>
          <a:r>
            <a:rPr lang="en-US" sz="1800" kern="1200" dirty="0"/>
            <a:t>GCESC</a:t>
          </a:r>
          <a:r>
            <a:rPr lang="ja-JP" sz="1800" kern="1200" dirty="0"/>
            <a:t>、</a:t>
          </a:r>
          <a:r>
            <a:rPr lang="en-US" sz="1800" kern="1200" dirty="0"/>
            <a:t>WHO EVIPNet</a:t>
          </a:r>
          <a:r>
            <a:rPr lang="ja-JP" sz="1800" kern="1200" dirty="0"/>
            <a:t>によるウェビナーシリーズ、先住民の権利および情報収集方法について議論する場の共設</a:t>
          </a:r>
          <a:r>
            <a:rPr lang="en-US" sz="1800" kern="1200" dirty="0"/>
            <a:t>)</a:t>
          </a:r>
          <a:endParaRPr lang="en-CA" sz="1800" b="0" kern="1200" dirty="0"/>
        </a:p>
      </dsp:txBody>
      <dsp:txXfrm rot="10800000">
        <a:off x="2576488" y="1833"/>
        <a:ext cx="8073696" cy="964329"/>
      </dsp:txXfrm>
    </dsp:sp>
    <dsp:sp modelId="{5947CBB8-3B85-E844-AA68-EDBECFA0475E}">
      <dsp:nvSpPr>
        <dsp:cNvPr id="0" name=""/>
        <dsp:cNvSpPr/>
      </dsp:nvSpPr>
      <dsp:spPr>
        <a:xfrm>
          <a:off x="1853241" y="1833"/>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D0ABC9-2540-904D-B0DC-BD48F97227C7}">
      <dsp:nvSpPr>
        <dsp:cNvPr id="0" name=""/>
        <dsp:cNvSpPr/>
      </dsp:nvSpPr>
      <dsp:spPr>
        <a:xfrm rot="10800000">
          <a:off x="2335406" y="1234766"/>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kern="1200" dirty="0"/>
            <a:t>市民はおびただしい情報、誤</a:t>
          </a:r>
          <a:r>
            <a:rPr lang="en-US" sz="1800" b="1" kern="1200" dirty="0"/>
            <a:t>/</a:t>
          </a:r>
          <a:r>
            <a:rPr lang="ja-JP" sz="1800" kern="1200" dirty="0"/>
            <a:t>偽情報を受け取っているということ、および</a:t>
          </a:r>
          <a:r>
            <a:rPr lang="ja-JP" sz="1800" b="1" kern="1200" dirty="0"/>
            <a:t>誤</a:t>
          </a:r>
          <a:r>
            <a:rPr lang="en-US" sz="1800" b="1" kern="1200" dirty="0"/>
            <a:t>/</a:t>
          </a:r>
          <a:r>
            <a:rPr lang="ja-JP" sz="1800" b="1" kern="1200" dirty="0"/>
            <a:t>偽情報に対抗する</a:t>
          </a:r>
          <a:r>
            <a:rPr lang="ja-JP" sz="1800" kern="1200" dirty="0"/>
            <a:t>有効な方法を見つけるための取り組み強化に関する認識を深める</a:t>
          </a:r>
          <a:endParaRPr lang="en-CA" sz="1800" kern="1200" dirty="0"/>
        </a:p>
      </dsp:txBody>
      <dsp:txXfrm rot="10800000">
        <a:off x="2576488" y="1234766"/>
        <a:ext cx="8073696" cy="964329"/>
      </dsp:txXfrm>
    </dsp:sp>
    <dsp:sp modelId="{724F811E-72CA-1545-8D21-98C6A51747BF}">
      <dsp:nvSpPr>
        <dsp:cNvPr id="0" name=""/>
        <dsp:cNvSpPr/>
      </dsp:nvSpPr>
      <dsp:spPr>
        <a:xfrm>
          <a:off x="1853241" y="1234766"/>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A06DE-A313-814E-B94B-63266BCC2C09}">
      <dsp:nvSpPr>
        <dsp:cNvPr id="0" name=""/>
        <dsp:cNvSpPr/>
      </dsp:nvSpPr>
      <dsp:spPr>
        <a:xfrm rot="10800000">
          <a:off x="2335406" y="2467698"/>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強い逆風</a:t>
          </a:r>
          <a:r>
            <a:rPr lang="ja-JP" sz="1800" kern="1200" dirty="0"/>
            <a:t>およびこの逆風に抗って進歩を遂げるには</a:t>
          </a:r>
          <a:r>
            <a:rPr lang="ja-JP" sz="1800" b="1" kern="1200" dirty="0"/>
            <a:t>「</a:t>
          </a:r>
          <a:r>
            <a:rPr lang="ja-JP" altLang="en-US" sz="1800" b="1" kern="1200" dirty="0"/>
            <a:t>スクラムを組む</a:t>
          </a:r>
          <a:r>
            <a:rPr lang="ja-JP" sz="1800" b="1" kern="1200" dirty="0"/>
            <a:t>」必要性</a:t>
          </a:r>
          <a:r>
            <a:rPr lang="ja-JP" sz="1800" kern="1200" dirty="0"/>
            <a:t>があることについて理解を深める。</a:t>
          </a:r>
          <a:endParaRPr lang="en-CA" sz="1800" kern="1200" dirty="0"/>
        </a:p>
      </dsp:txBody>
      <dsp:txXfrm rot="10800000">
        <a:off x="2576488" y="2467698"/>
        <a:ext cx="8073696" cy="964329"/>
      </dsp:txXfrm>
    </dsp:sp>
    <dsp:sp modelId="{F9FA9EB9-B3DF-3546-87C9-769E6838A9C2}">
      <dsp:nvSpPr>
        <dsp:cNvPr id="0" name=""/>
        <dsp:cNvSpPr/>
      </dsp:nvSpPr>
      <dsp:spPr>
        <a:xfrm>
          <a:off x="1853241" y="2467698"/>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46ADE-51DC-FB4D-8A93-107F787A3B24}">
      <dsp:nvSpPr>
        <dsp:cNvPr id="0" name=""/>
        <dsp:cNvSpPr/>
      </dsp:nvSpPr>
      <dsp:spPr>
        <a:xfrm rot="10800000">
          <a:off x="2335406" y="3700631"/>
          <a:ext cx="8314778" cy="964329"/>
        </a:xfrm>
        <a:prstGeom prst="homePlate">
          <a:avLst/>
        </a:prstGeom>
        <a:gradFill flip="none" rotWithShape="0">
          <a:gsLst>
            <a:gs pos="0">
              <a:schemeClr val="accent2">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243" tIns="68580" rIns="128016" bIns="68580" numCol="1" spcCol="1270" anchor="ctr" anchorCtr="0">
          <a:noAutofit/>
        </a:bodyPr>
        <a:lstStyle/>
        <a:p>
          <a:pPr marL="0" lvl="0" indent="0" algn="l" defTabSz="800100">
            <a:lnSpc>
              <a:spcPct val="90000"/>
            </a:lnSpc>
            <a:spcBef>
              <a:spcPct val="0"/>
            </a:spcBef>
            <a:spcAft>
              <a:spcPct val="35000"/>
            </a:spcAft>
            <a:buNone/>
          </a:pPr>
          <a:r>
            <a:rPr lang="ja-JP" sz="1800" b="1" kern="1200" dirty="0"/>
            <a:t>コレクティブインパクトの志向</a:t>
          </a:r>
          <a:r>
            <a:rPr lang="ja-JP" sz="1800" kern="1200" dirty="0"/>
            <a:t>を利用する必要性に対する認識を深める</a:t>
          </a:r>
          <a:endParaRPr lang="en-CA" sz="1800" kern="1200" dirty="0"/>
        </a:p>
      </dsp:txBody>
      <dsp:txXfrm rot="10800000">
        <a:off x="2576488" y="3700631"/>
        <a:ext cx="8073696" cy="964329"/>
      </dsp:txXfrm>
    </dsp:sp>
    <dsp:sp modelId="{3A41F6CA-86C4-8F41-B483-111157E1DD57}">
      <dsp:nvSpPr>
        <dsp:cNvPr id="0" name=""/>
        <dsp:cNvSpPr/>
      </dsp:nvSpPr>
      <dsp:spPr>
        <a:xfrm>
          <a:off x="1853241" y="3700631"/>
          <a:ext cx="964329" cy="964329"/>
        </a:xfrm>
        <a:prstGeom prst="ellipse">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27DF-B432-3FE4-BDA4-C0D1175D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6198A-0C1B-29D5-4E03-619EE67C8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E95E9-0AFD-452B-76F7-A562DAC543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93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4EB9-6347-6FF9-2BA4-4DD2C48C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5191C-4D1A-3A7A-1B4A-0DA1333B3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390FA-C384-2917-62D1-E60CF35D46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412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sv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emf"/><Relationship Id="rId25" Type="http://schemas.openxmlformats.org/officeDocument/2006/relationships/image" Target="../media/image55.svg"/><Relationship Id="rId2" Type="http://schemas.openxmlformats.org/officeDocument/2006/relationships/notesSlide" Target="../notesSlides/notesSlide2.xml"/><Relationship Id="rId16" Type="http://schemas.openxmlformats.org/officeDocument/2006/relationships/image" Target="../media/image46.svg"/><Relationship Id="rId20" Type="http://schemas.openxmlformats.org/officeDocument/2006/relationships/image" Target="../media/image50.png"/><Relationship Id="rId29" Type="http://schemas.openxmlformats.org/officeDocument/2006/relationships/image" Target="../media/image59.svg"/><Relationship Id="rId1" Type="http://schemas.openxmlformats.org/officeDocument/2006/relationships/slideLayout" Target="../slideLayouts/slideLayout21.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svg"/><Relationship Id="rId28" Type="http://schemas.openxmlformats.org/officeDocument/2006/relationships/image" Target="../media/image58.png"/><Relationship Id="rId10" Type="http://schemas.openxmlformats.org/officeDocument/2006/relationships/image" Target="../media/image40.svg"/><Relationship Id="rId19" Type="http://schemas.openxmlformats.org/officeDocument/2006/relationships/image" Target="../media/image49.svg"/><Relationship Id="rId31" Type="http://schemas.openxmlformats.org/officeDocument/2006/relationships/image" Target="../media/image61.sv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png"/><Relationship Id="rId27" Type="http://schemas.openxmlformats.org/officeDocument/2006/relationships/image" Target="../media/image57.svg"/><Relationship Id="rId30"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
  <TotalTime>31540</TotalTime>
  <Words>1933</Words>
  <Application>Microsoft Macintosh PowerPoint</Application>
  <PresentationFormat>Widescreen</PresentationFormat>
  <Paragraphs>89</Paragraphs>
  <Slides>4</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vt:i4>
      </vt:variant>
    </vt:vector>
  </HeadingPairs>
  <TitlesOfParts>
    <vt:vector size="14" baseType="lpstr">
      <vt:lpstr>Arial</vt:lpstr>
      <vt:lpstr>Calibri</vt:lpstr>
      <vt:lpstr>Courier New</vt:lpstr>
      <vt:lpstr>Helvetica</vt:lpstr>
      <vt:lpstr>Trebuchet MS</vt:lpstr>
      <vt:lpstr>Wellcome</vt:lpstr>
      <vt:lpstr>Wingdings</vt:lpstr>
      <vt:lpstr>RISE</vt:lpstr>
      <vt:lpstr>ESN-CA</vt:lpstr>
      <vt:lpstr>GCESC</vt:lpstr>
      <vt:lpstr>PowerPoint Presentation</vt:lpstr>
      <vt:lpstr>政府の政策立案者を支援する人々は、グローバルなエビデンスにアクセスし、そこから見日聞かれた高度に文脈化された洞察と、国内（および地域）のエビデンスから得られた洞察とを、非常に迅速に提供することができるようになる</vt:lpstr>
      <vt:lpstr>PowerPoint Presentation</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