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7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192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3" y="113435"/>
            <a:ext cx="12151357" cy="1006368"/>
          </a:xfrm>
        </p:spPr>
        <p:txBody>
          <a:bodyPr>
            <a:normAutofit fontScale="90000"/>
          </a:bodyPr>
          <a:lstStyle/>
          <a:p>
            <a:r>
              <a:rPr lang="pt-BR" sz="2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Atualização 2024, defendemos que uma dinâmica estava sendo construída para cada uma de nossas prioridades de implementação, e isso se mostrou ser particularmente o caso da nossa segunda prioridade de implementação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noProof="0" smtClean="0"/>
              <a:pPr/>
              <a:t>1</a:t>
            </a:fld>
            <a:endParaRPr lang="pt-BR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486925" y="2099524"/>
            <a:ext cx="7199957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4244351" y="2151523"/>
            <a:ext cx="880046" cy="824558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586532" y="3178370"/>
            <a:ext cx="7300896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4279610" y="31987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4717802" y="4225882"/>
            <a:ext cx="7297144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4313659" y="4245487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6" y="1751417"/>
            <a:ext cx="1669591" cy="21674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354" y="1763116"/>
            <a:ext cx="1664186" cy="21557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3777412" y="2246307"/>
            <a:ext cx="8237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pt-BR" sz="1600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Formalizar e fortalecer os sistemas de suporte de evidências nacionais (e locais)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3777412" y="3426519"/>
            <a:ext cx="7930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pt-BR" sz="1600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Ampliar e potencializar a arquitetura global de evidências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3777412" y="4487080"/>
            <a:ext cx="6740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pt-BR" sz="1600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Colocar as evidências no centro da vida cotidiana</a:t>
            </a: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51867" y="1251918"/>
            <a:ext cx="1669591" cy="49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pt-BR" sz="1400" noProof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Relatório</a:t>
            </a: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297717" y="1245545"/>
            <a:ext cx="1595656" cy="52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pt-BR" sz="1400" noProof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Atualização 2023</a:t>
            </a: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2355518" y="4102834"/>
            <a:ext cx="1504416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pt-BR" sz="2000" noProof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Atualização 2025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2201934" y="3893773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u="none" noProof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41D929-7DFF-AB96-5BC7-A6E22A821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5658" y="4476154"/>
            <a:ext cx="1665800" cy="2155741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27" name="Title 14">
            <a:extLst>
              <a:ext uri="{FF2B5EF4-FFF2-40B4-BE49-F238E27FC236}">
                <a16:creationId xmlns:a16="http://schemas.microsoft.com/office/drawing/2014/main" id="{B24A8FDE-C6E4-ECE2-D65B-5D0B7AB4C86E}"/>
              </a:ext>
            </a:extLst>
          </p:cNvPr>
          <p:cNvSpPr txBox="1">
            <a:spLocks/>
          </p:cNvSpPr>
          <p:nvPr/>
        </p:nvSpPr>
        <p:spPr>
          <a:xfrm>
            <a:off x="319333" y="4103075"/>
            <a:ext cx="1665800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pt-BR" sz="2000" noProof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Atualização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66090-F280-B6C4-9350-C562A6C5D3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260" y="4454328"/>
            <a:ext cx="1682786" cy="21775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322550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schemas.microsoft.com/office/2006/metadata/properties"/>
    <ds:schemaRef ds:uri="599eec1d-e27c-4128-92a4-19001b8afe1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0408fcbc-2e10-4461-bee0-724c01b46ae9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31504</TotalTime>
  <Words>73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Na Atualização 2024, defendemos que uma dinâmica estava sendo construída para cada uma de nossas prioridades de implementação, e isso se mostrou ser particularmente o caso da nossa segunda prioridade de implementação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