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FFC98-752A-1B3B-307F-B7AC866C8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76FAB6-3E93-DC1A-0DCE-F2A84B55E7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9C611C-A0AD-8984-855C-3E85D9CAE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6F6F6-1EE3-FB76-7DAC-6CCA64F872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34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docs.worldbank.org/en/doc/231d98251cf326922518be0cbe306fdc-0200022023/related/GEEAP-Smart-Buys-2023-2-pages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ies.ed.gov/ncee/WWC/Search/Products?productType=2" TargetMode="External"/><Relationship Id="rId4" Type="http://schemas.openxmlformats.org/officeDocument/2006/relationships/hyperlink" Target="https://educationendowmentfoundation.org.uk/education-evidence/teaching-learning-toolkit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31503</TotalTime>
  <Words>843</Words>
  <Application>Microsoft Macintosh PowerPoint</Application>
  <PresentationFormat>Widescreen</PresentationFormat>
  <Paragraphs>68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Courier New</vt:lpstr>
      <vt:lpstr>Wellcome</vt:lpstr>
      <vt:lpstr>Wingdings</vt:lpstr>
      <vt:lpstr>RISE</vt:lpstr>
      <vt:lpstr>ESN-CA</vt:lpstr>
      <vt:lpstr>GCESC</vt:lpstr>
      <vt:lpstr>O processo de planejamento do ESIC está adotando uma abordagem de impacto coletivo, começando com um acordo sobre uma agenda comum para a infraestrutura necessária</vt:lpstr>
      <vt:lpstr>O processo de planejamento do ESIC envolverá muitas categorias de “titulares de interesse", especialmente agora aqueles capturados nos dois círculos à esquerda e nos dois círculos à direita</vt:lpstr>
      <vt:lpstr>O processo de planejamento do ESIC está sendo conduzido por cinco grupos de trabalho e um grupo de planejamento de governança, cada um dos quais preparará cinco documentos para os quais buscará feedback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281</cp:revision>
  <cp:lastPrinted>2023-05-24T15:22:34Z</cp:lastPrinted>
  <dcterms:created xsi:type="dcterms:W3CDTF">2017-04-21T15:41:45Z</dcterms:created>
  <dcterms:modified xsi:type="dcterms:W3CDTF">2025-02-26T20:19:30Z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