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4-03100-2" TargetMode="External"/><Relationship Id="rId3" Type="http://schemas.openxmlformats.org/officeDocument/2006/relationships/hyperlink" Target="https://www.bi.team/publications/international-collaboration-evidence/" TargetMode="External"/><Relationship Id="rId7" Type="http://schemas.openxmlformats.org/officeDocument/2006/relationships/hyperlink" Target="https://webtv.un.org/en/asset/k17/k170lx3fcb" TargetMode="External"/><Relationship Id="rId2" Type="http://schemas.openxmlformats.org/officeDocument/2006/relationships/hyperlink" Target="https://www.mcmasterforum.org/docs/default-source/evidence-commission/show-me-the-evidence_features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ellcome.org/news/evidence-synthesis-infrastructure-collaborative" TargetMode="External"/><Relationship Id="rId11" Type="http://schemas.openxmlformats.org/officeDocument/2006/relationships/hyperlink" Target="https://www.ft.com/content/cd3dbce8-1c5e-40f2-b371-2649fe709487" TargetMode="External"/><Relationship Id="rId5" Type="http://schemas.openxmlformats.org/officeDocument/2006/relationships/hyperlink" Target="https://www.ukri.org/opportunity/transforming-global-evidence-ai-driven-evidence-synthesis-for-policymaking/" TargetMode="External"/><Relationship Id="rId10" Type="http://schemas.openxmlformats.org/officeDocument/2006/relationships/hyperlink" Target="https://x.com/stianwestlake/status/1838120199100239939" TargetMode="External"/><Relationship Id="rId4" Type="http://schemas.openxmlformats.org/officeDocument/2006/relationships/hyperlink" Target="https://www.nature.com/articles/d41586-024-02991-5" TargetMode="External"/><Relationship Id="rId9" Type="http://schemas.openxmlformats.org/officeDocument/2006/relationships/hyperlink" Target="https://www.sdgsynthesiscoalition.org/news/us74-million-new-investments-sdg-evidence-be-announc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31503</TotalTime>
  <Words>1799</Words>
  <Application>Microsoft Macintosh PowerPoint</Application>
  <PresentationFormat>Widescreen</PresentationFormat>
  <Paragraphs>142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  <vt:lpstr>Uma declaração de consenso ajudou a consolidar a justificativa para a mudança</vt:lpstr>
      <vt:lpstr>Relatórios adicionais, relatórios de periódicos, anúncios e declarações complementares fizeram parte de uma série de atividades que antecederam e acompanharam o anúncio do ESIC</vt:lpstr>
      <vt:lpstr>O processo de planejamento do ESIC está adotando uma abordagem de impacto coletivo, começando com um acordo sobre uma agenda comum para a infraestrutura necessária</vt:lpstr>
      <vt:lpstr>O processo de planejamento do ESIC envolverá muitas categorias de “titulares de interesse", especialmente agora aqueles capturados nos dois círculos à esquerda e nos dois círculos à direita</vt:lpstr>
      <vt:lpstr>O processo de planejamento do ESIC está sendo conduzido por cinco grupos de trabalho e um grupo de planejamento de governança, cada um dos quais preparará cinco documentos para os quais buscará feedback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